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22"/>
  </p:notesMasterIdLst>
  <p:handoutMasterIdLst>
    <p:handoutMasterId r:id="rId23"/>
  </p:handoutMasterIdLst>
  <p:sldIdLst>
    <p:sldId id="281" r:id="rId5"/>
    <p:sldId id="365" r:id="rId6"/>
    <p:sldId id="361" r:id="rId7"/>
    <p:sldId id="363" r:id="rId8"/>
    <p:sldId id="364" r:id="rId9"/>
    <p:sldId id="362" r:id="rId10"/>
    <p:sldId id="354" r:id="rId11"/>
    <p:sldId id="353" r:id="rId12"/>
    <p:sldId id="283" r:id="rId13"/>
    <p:sldId id="351" r:id="rId14"/>
    <p:sldId id="356" r:id="rId15"/>
    <p:sldId id="360" r:id="rId16"/>
    <p:sldId id="272" r:id="rId17"/>
    <p:sldId id="284" r:id="rId18"/>
    <p:sldId id="357" r:id="rId19"/>
    <p:sldId id="358" r:id="rId20"/>
    <p:sldId id="359" r:id="rId21"/>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4FD52D-5D0B-47F3-96A3-EB365BAD49A3}" v="1" dt="2022-12-05T14:37:40.6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709" autoAdjust="0"/>
  </p:normalViewPr>
  <p:slideViewPr>
    <p:cSldViewPr snapToGrid="0">
      <p:cViewPr varScale="1">
        <p:scale>
          <a:sx n="111" d="100"/>
          <a:sy n="111" d="100"/>
        </p:scale>
        <p:origin x="594" y="102"/>
      </p:cViewPr>
      <p:guideLst>
        <p:guide pos="360"/>
        <p:guide pos="7392"/>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480"/>
    </p:cViewPr>
  </p:sorterViewPr>
  <p:notesViewPr>
    <p:cSldViewPr snapToGrid="0">
      <p:cViewPr varScale="1">
        <p:scale>
          <a:sx n="96" d="100"/>
          <a:sy n="96" d="100"/>
        </p:scale>
        <p:origin x="364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 Freudenmann" userId="82899fc5a9f00431" providerId="LiveId" clId="{804FD52D-5D0B-47F3-96A3-EB365BAD49A3}"/>
    <pc:docChg chg="custSel addSld modSld">
      <pc:chgData name="Tom Freudenmann" userId="82899fc5a9f00431" providerId="LiveId" clId="{804FD52D-5D0B-47F3-96A3-EB365BAD49A3}" dt="2022-12-05T14:37:40.629" v="24"/>
      <pc:docMkLst>
        <pc:docMk/>
      </pc:docMkLst>
      <pc:sldChg chg="modSp">
        <pc:chgData name="Tom Freudenmann" userId="82899fc5a9f00431" providerId="LiveId" clId="{804FD52D-5D0B-47F3-96A3-EB365BAD49A3}" dt="2022-12-05T14:37:40.629" v="24"/>
        <pc:sldMkLst>
          <pc:docMk/>
          <pc:sldMk cId="832742899" sldId="283"/>
        </pc:sldMkLst>
        <pc:graphicFrameChg chg="mod">
          <ac:chgData name="Tom Freudenmann" userId="82899fc5a9f00431" providerId="LiveId" clId="{804FD52D-5D0B-47F3-96A3-EB365BAD49A3}" dt="2022-12-05T14:37:40.629" v="24"/>
          <ac:graphicFrameMkLst>
            <pc:docMk/>
            <pc:sldMk cId="832742899" sldId="283"/>
            <ac:graphicFrameMk id="9" creationId="{E5BCED8C-11AC-4A52-8DA6-2AC6CE63DD3A}"/>
          </ac:graphicFrameMkLst>
        </pc:graphicFrameChg>
      </pc:sldChg>
      <pc:sldChg chg="addSp delSp modSp new mod modClrScheme chgLayout">
        <pc:chgData name="Tom Freudenmann" userId="82899fc5a9f00431" providerId="LiveId" clId="{804FD52D-5D0B-47F3-96A3-EB365BAD49A3}" dt="2022-12-05T14:27:09.656" v="23" actId="20577"/>
        <pc:sldMkLst>
          <pc:docMk/>
          <pc:sldMk cId="3960024866" sldId="365"/>
        </pc:sldMkLst>
        <pc:spChg chg="del mod ord">
          <ac:chgData name="Tom Freudenmann" userId="82899fc5a9f00431" providerId="LiveId" clId="{804FD52D-5D0B-47F3-96A3-EB365BAD49A3}" dt="2022-12-05T14:27:03.616" v="1" actId="700"/>
          <ac:spMkLst>
            <pc:docMk/>
            <pc:sldMk cId="3960024866" sldId="365"/>
            <ac:spMk id="2" creationId="{AE58C416-DB25-BD22-4D97-657EFB40D6F5}"/>
          </ac:spMkLst>
        </pc:spChg>
        <pc:spChg chg="del mod ord">
          <ac:chgData name="Tom Freudenmann" userId="82899fc5a9f00431" providerId="LiveId" clId="{804FD52D-5D0B-47F3-96A3-EB365BAD49A3}" dt="2022-12-05T14:27:03.616" v="1" actId="700"/>
          <ac:spMkLst>
            <pc:docMk/>
            <pc:sldMk cId="3960024866" sldId="365"/>
            <ac:spMk id="3" creationId="{52987F8F-78D9-A73D-030C-5D99CAA0F3C5}"/>
          </ac:spMkLst>
        </pc:spChg>
        <pc:spChg chg="mod ord">
          <ac:chgData name="Tom Freudenmann" userId="82899fc5a9f00431" providerId="LiveId" clId="{804FD52D-5D0B-47F3-96A3-EB365BAD49A3}" dt="2022-12-05T14:27:03.616" v="1" actId="700"/>
          <ac:spMkLst>
            <pc:docMk/>
            <pc:sldMk cId="3960024866" sldId="365"/>
            <ac:spMk id="4" creationId="{4484BF0D-A2F6-C141-2EF4-D07272142CB4}"/>
          </ac:spMkLst>
        </pc:spChg>
        <pc:spChg chg="mod ord">
          <ac:chgData name="Tom Freudenmann" userId="82899fc5a9f00431" providerId="LiveId" clId="{804FD52D-5D0B-47F3-96A3-EB365BAD49A3}" dt="2022-12-05T14:27:03.616" v="1" actId="700"/>
          <ac:spMkLst>
            <pc:docMk/>
            <pc:sldMk cId="3960024866" sldId="365"/>
            <ac:spMk id="5" creationId="{ACD3582E-01E5-0726-53B2-6E955DC7DA2F}"/>
          </ac:spMkLst>
        </pc:spChg>
        <pc:spChg chg="mod ord">
          <ac:chgData name="Tom Freudenmann" userId="82899fc5a9f00431" providerId="LiveId" clId="{804FD52D-5D0B-47F3-96A3-EB365BAD49A3}" dt="2022-12-05T14:27:03.616" v="1" actId="700"/>
          <ac:spMkLst>
            <pc:docMk/>
            <pc:sldMk cId="3960024866" sldId="365"/>
            <ac:spMk id="6" creationId="{680700B9-4FDF-6A3F-9DD0-F3E869CE478D}"/>
          </ac:spMkLst>
        </pc:spChg>
        <pc:spChg chg="del">
          <ac:chgData name="Tom Freudenmann" userId="82899fc5a9f00431" providerId="LiveId" clId="{804FD52D-5D0B-47F3-96A3-EB365BAD49A3}" dt="2022-12-05T14:27:03.616" v="1" actId="700"/>
          <ac:spMkLst>
            <pc:docMk/>
            <pc:sldMk cId="3960024866" sldId="365"/>
            <ac:spMk id="7" creationId="{42F21EAE-1756-4FC9-2B29-4506A64D0A2E}"/>
          </ac:spMkLst>
        </pc:spChg>
        <pc:spChg chg="add mod ord">
          <ac:chgData name="Tom Freudenmann" userId="82899fc5a9f00431" providerId="LiveId" clId="{804FD52D-5D0B-47F3-96A3-EB365BAD49A3}" dt="2022-12-05T14:27:09.656" v="23" actId="20577"/>
          <ac:spMkLst>
            <pc:docMk/>
            <pc:sldMk cId="3960024866" sldId="365"/>
            <ac:spMk id="8" creationId="{D80DE9DE-BA7D-DE34-A97F-E363C8C096FE}"/>
          </ac:spMkLst>
        </pc:spChg>
        <pc:spChg chg="add mod ord">
          <ac:chgData name="Tom Freudenmann" userId="82899fc5a9f00431" providerId="LiveId" clId="{804FD52D-5D0B-47F3-96A3-EB365BAD49A3}" dt="2022-12-05T14:27:03.616" v="1" actId="700"/>
          <ac:spMkLst>
            <pc:docMk/>
            <pc:sldMk cId="3960024866" sldId="365"/>
            <ac:spMk id="9" creationId="{4EF0456A-3FB2-C0EA-943C-BDD4C49735E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Datenreihe 1</c:v>
                </c:pt>
              </c:strCache>
            </c:strRef>
          </c:tx>
          <c:spPr>
            <a:solidFill>
              <a:schemeClr val="accent6"/>
            </a:solidFill>
            <a:ln>
              <a:noFill/>
            </a:ln>
            <a:effectLst/>
          </c:spPr>
          <c:invertIfNegative val="0"/>
          <c:cat>
            <c:strRef>
              <c:f>Sheet1!$A$2:$A$5</c:f>
              <c:strCache>
                <c:ptCount val="4"/>
                <c:pt idx="0">
                  <c:v>Kategorie 1</c:v>
                </c:pt>
                <c:pt idx="1">
                  <c:v>Kategorie 2</c:v>
                </c:pt>
                <c:pt idx="2">
                  <c:v>Kategorie 3</c:v>
                </c:pt>
                <c:pt idx="3">
                  <c:v>Kategorie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67-45E6-8472-6DE62CD76DCF}"/>
            </c:ext>
          </c:extLst>
        </c:ser>
        <c:ser>
          <c:idx val="1"/>
          <c:order val="1"/>
          <c:tx>
            <c:strRef>
              <c:f>Sheet1!$C$1</c:f>
              <c:strCache>
                <c:ptCount val="1"/>
                <c:pt idx="0">
                  <c:v>Datenreihe 2</c:v>
                </c:pt>
              </c:strCache>
            </c:strRef>
          </c:tx>
          <c:spPr>
            <a:solidFill>
              <a:schemeClr val="accent5"/>
            </a:solidFill>
            <a:ln>
              <a:noFill/>
            </a:ln>
            <a:effectLst/>
          </c:spPr>
          <c:invertIfNegative val="0"/>
          <c:cat>
            <c:strRef>
              <c:f>Sheet1!$A$2:$A$5</c:f>
              <c:strCache>
                <c:ptCount val="4"/>
                <c:pt idx="0">
                  <c:v>Kategorie 1</c:v>
                </c:pt>
                <c:pt idx="1">
                  <c:v>Kategorie 2</c:v>
                </c:pt>
                <c:pt idx="2">
                  <c:v>Kategorie 3</c:v>
                </c:pt>
                <c:pt idx="3">
                  <c:v>Kategorie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67-45E6-8472-6DE62CD76DCF}"/>
            </c:ext>
          </c:extLst>
        </c:ser>
        <c:ser>
          <c:idx val="2"/>
          <c:order val="2"/>
          <c:tx>
            <c:strRef>
              <c:f>Sheet1!$D$1</c:f>
              <c:strCache>
                <c:ptCount val="1"/>
                <c:pt idx="0">
                  <c:v>Datenreihe 3</c:v>
                </c:pt>
              </c:strCache>
            </c:strRef>
          </c:tx>
          <c:spPr>
            <a:solidFill>
              <a:schemeClr val="accent4"/>
            </a:solidFill>
            <a:ln>
              <a:noFill/>
            </a:ln>
            <a:effectLst/>
          </c:spPr>
          <c:invertIfNegative val="0"/>
          <c:cat>
            <c:strRef>
              <c:f>Sheet1!$A$2:$A$5</c:f>
              <c:strCache>
                <c:ptCount val="4"/>
                <c:pt idx="0">
                  <c:v>Kategorie 1</c:v>
                </c:pt>
                <c:pt idx="1">
                  <c:v>Kategorie 2</c:v>
                </c:pt>
                <c:pt idx="2">
                  <c:v>Kategorie 3</c:v>
                </c:pt>
                <c:pt idx="3">
                  <c:v>Kategorie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67-45E6-8472-6DE62CD76DCF}"/>
            </c:ext>
          </c:extLst>
        </c:ser>
        <c:dLbls>
          <c:showLegendKey val="0"/>
          <c:showVal val="0"/>
          <c:showCatName val="0"/>
          <c:showSerName val="0"/>
          <c:showPercent val="0"/>
          <c:showBubbleSize val="0"/>
        </c:dLbls>
        <c:gapWidth val="219"/>
        <c:overlap val="-27"/>
        <c:axId val="420202112"/>
        <c:axId val="233051120"/>
      </c:barChart>
      <c:catAx>
        <c:axId val="420202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33051120"/>
        <c:crosses val="autoZero"/>
        <c:auto val="1"/>
        <c:lblAlgn val="ctr"/>
        <c:lblOffset val="100"/>
        <c:noMultiLvlLbl val="0"/>
      </c:catAx>
      <c:valAx>
        <c:axId val="233051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4202021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1" csCatId="colorful" phldr="1"/>
      <dgm:spPr/>
      <dgm:t>
        <a:bodyPr rtlCol="0"/>
        <a:lstStyle/>
        <a:p>
          <a:pPr rtl="0"/>
          <a:endParaRPr lang="en-US"/>
        </a:p>
      </dgm:t>
    </dgm:pt>
    <dgm:pt modelId="{4259F840-24E7-476F-9F30-482E46395856}">
      <dgm:prSet phldrT="[Text]"/>
      <dgm:spPr>
        <a:solidFill>
          <a:schemeClr val="accent1"/>
        </a:solidFill>
        <a:ln>
          <a:solidFill>
            <a:schemeClr val="accent1"/>
          </a:solidFill>
        </a:ln>
      </dgm:spPr>
      <dgm:t>
        <a:bodyPr rtlCol="0"/>
        <a:lstStyle/>
        <a:p>
          <a:pPr rtl="0"/>
          <a:r>
            <a:rPr lang="de-DE" noProof="0" dirty="0"/>
            <a:t>Titel</a:t>
          </a:r>
        </a:p>
      </dgm:t>
    </dgm:pt>
    <dgm:pt modelId="{FCE8068D-7E50-4749-A8D0-ADEDAC5637B3}" type="parTrans" cxnId="{42EE41D1-3C16-4937-BB38-B076896C09A0}">
      <dgm:prSet/>
      <dgm:spPr/>
      <dgm:t>
        <a:bodyPr rtlCol="0"/>
        <a:lstStyle/>
        <a:p>
          <a:pPr rtl="0"/>
          <a:endParaRPr lang="de-DE" noProof="0" dirty="0"/>
        </a:p>
      </dgm:t>
    </dgm:pt>
    <dgm:pt modelId="{DCC444A4-F20A-48F5-A61E-47BFFF185A57}" type="sibTrans" cxnId="{42EE41D1-3C16-4937-BB38-B076896C09A0}">
      <dgm:prSet/>
      <dgm:spPr/>
      <dgm:t>
        <a:bodyPr rtlCol="0"/>
        <a:lstStyle/>
        <a:p>
          <a:pPr rtl="0"/>
          <a:endParaRPr lang="de-DE" noProof="0" dirty="0"/>
        </a:p>
      </dgm:t>
    </dgm:pt>
    <dgm:pt modelId="{B54C8F6C-BE1E-4EAB-B7A0-48DE01FFAA36}">
      <dgm:prSet phldrT="[Text]"/>
      <dgm:spPr/>
      <dgm:t>
        <a:bodyPr rtlCol="0"/>
        <a:lstStyle/>
        <a:p>
          <a:pPr rtl="0"/>
          <a:r>
            <a:rPr lang="de-DE" b="0" i="0" u="none" noProof="0" dirty="0"/>
            <a:t>Um eine Präsentation zu starten, wechseln Sie zur Registerkarte „Diashow“ und wählen Sie „Von Anfang an“ aus.</a:t>
          </a:r>
          <a:endParaRPr lang="de-DE" noProof="0" dirty="0"/>
        </a:p>
      </dgm:t>
    </dgm:pt>
    <dgm:pt modelId="{8DE7CD45-B7C0-432E-B819-6A7D97E31315}" type="parTrans" cxnId="{770CA1CC-3DDD-451E-AE83-A71CA570260C}">
      <dgm:prSet/>
      <dgm:spPr/>
      <dgm:t>
        <a:bodyPr rtlCol="0"/>
        <a:lstStyle/>
        <a:p>
          <a:pPr rtl="0"/>
          <a:endParaRPr lang="de-DE" noProof="0" dirty="0"/>
        </a:p>
      </dgm:t>
    </dgm:pt>
    <dgm:pt modelId="{C33B8BEF-A818-4A2F-A99A-E2B29895E184}" type="sibTrans" cxnId="{770CA1CC-3DDD-451E-AE83-A71CA570260C}">
      <dgm:prSet/>
      <dgm:spPr/>
      <dgm:t>
        <a:bodyPr rtlCol="0"/>
        <a:lstStyle/>
        <a:p>
          <a:pPr rtl="0"/>
          <a:endParaRPr lang="de-DE" noProof="0" dirty="0"/>
        </a:p>
      </dgm:t>
    </dgm:pt>
    <dgm:pt modelId="{E4033A39-DCC4-4038-9562-AEDDBBB37A99}">
      <dgm:prSet phldrT="[Text]"/>
      <dgm:spPr>
        <a:solidFill>
          <a:schemeClr val="accent4"/>
        </a:solidFill>
        <a:ln>
          <a:solidFill>
            <a:schemeClr val="accent4"/>
          </a:solidFill>
        </a:ln>
      </dgm:spPr>
      <dgm:t>
        <a:bodyPr rtlCol="0"/>
        <a:lstStyle/>
        <a:p>
          <a:pPr rtl="0"/>
          <a:r>
            <a:rPr lang="de-DE" noProof="0" dirty="0"/>
            <a:t>Titel</a:t>
          </a:r>
        </a:p>
      </dgm:t>
    </dgm:pt>
    <dgm:pt modelId="{048EEAE6-78BA-4B00-B7BB-9C22DBB1E8F4}" type="parTrans" cxnId="{32EF2862-2950-4DF8-BEA8-CD19460CCA31}">
      <dgm:prSet/>
      <dgm:spPr/>
      <dgm:t>
        <a:bodyPr rtlCol="0"/>
        <a:lstStyle/>
        <a:p>
          <a:pPr rtl="0"/>
          <a:endParaRPr lang="de-DE" noProof="0" dirty="0"/>
        </a:p>
      </dgm:t>
    </dgm:pt>
    <dgm:pt modelId="{80AB0E5B-0C58-465D-A545-5B21133D2849}" type="sibTrans" cxnId="{32EF2862-2950-4DF8-BEA8-CD19460CCA31}">
      <dgm:prSet/>
      <dgm:spPr/>
      <dgm:t>
        <a:bodyPr rtlCol="0"/>
        <a:lstStyle/>
        <a:p>
          <a:pPr rtl="0"/>
          <a:endParaRPr lang="de-DE" noProof="0" dirty="0"/>
        </a:p>
      </dgm:t>
    </dgm:pt>
    <dgm:pt modelId="{A4C0B4E4-70AD-4901-9E3F-7EA25DD6DAA1}">
      <dgm:prSet phldrT="[Text]"/>
      <dgm:spPr/>
      <dgm:t>
        <a:bodyPr rtlCol="0"/>
        <a:lstStyle/>
        <a:p>
          <a:pPr rtl="0"/>
          <a:r>
            <a:rPr lang="de-DE" b="0" i="0" u="none" noProof="0" dirty="0"/>
            <a:t>Um die Referentenansicht anzuzeigen, wählen Sie in der Diashow-Ansicht in der Steuerleiste unten links die drei Punkte aus, und klicken Sie dann auf „Referentenansicht anzeigen“. </a:t>
          </a:r>
          <a:endParaRPr lang="de-DE" noProof="0" dirty="0"/>
        </a:p>
      </dgm:t>
    </dgm:pt>
    <dgm:pt modelId="{701D9033-BAD3-4299-933F-A47AFDC2ECD0}" type="parTrans" cxnId="{5E74CB62-E52E-4CEE-8AA1-9812BFC0D67E}">
      <dgm:prSet/>
      <dgm:spPr/>
      <dgm:t>
        <a:bodyPr rtlCol="0"/>
        <a:lstStyle/>
        <a:p>
          <a:pPr rtl="0"/>
          <a:endParaRPr lang="de-DE" noProof="0" dirty="0"/>
        </a:p>
      </dgm:t>
    </dgm:pt>
    <dgm:pt modelId="{657DB10D-2517-48AA-B970-6D815DBD4123}" type="sibTrans" cxnId="{5E74CB62-E52E-4CEE-8AA1-9812BFC0D67E}">
      <dgm:prSet/>
      <dgm:spPr/>
      <dgm:t>
        <a:bodyPr rtlCol="0"/>
        <a:lstStyle/>
        <a:p>
          <a:pPr rtl="0"/>
          <a:endParaRPr lang="de-DE" noProof="0" dirty="0"/>
        </a:p>
      </dgm:t>
    </dgm:pt>
    <dgm:pt modelId="{87BF7896-20EA-4E8F-B6F4-A34EC5C9CB50}">
      <dgm:prSet phldrT="[Text]"/>
      <dgm:spPr>
        <a:solidFill>
          <a:schemeClr val="accent5"/>
        </a:solidFill>
        <a:ln>
          <a:solidFill>
            <a:schemeClr val="accent5"/>
          </a:solidFill>
        </a:ln>
      </dgm:spPr>
      <dgm:t>
        <a:bodyPr rtlCol="0"/>
        <a:lstStyle/>
        <a:p>
          <a:pPr rtl="0"/>
          <a:r>
            <a:rPr lang="de-DE" noProof="0" dirty="0"/>
            <a:t>Titel</a:t>
          </a:r>
        </a:p>
      </dgm:t>
    </dgm:pt>
    <dgm:pt modelId="{05E47BA5-F724-4AEE-9B5B-401F18E028E6}" type="parTrans" cxnId="{92330C11-C197-4512-BDA4-8D8A69AF7D1C}">
      <dgm:prSet/>
      <dgm:spPr/>
      <dgm:t>
        <a:bodyPr rtlCol="0"/>
        <a:lstStyle/>
        <a:p>
          <a:pPr rtl="0"/>
          <a:endParaRPr lang="de-DE" noProof="0" dirty="0"/>
        </a:p>
      </dgm:t>
    </dgm:pt>
    <dgm:pt modelId="{D63CE73E-35DE-48C3-8753-7648BC953C0D}" type="sibTrans" cxnId="{92330C11-C197-4512-BDA4-8D8A69AF7D1C}">
      <dgm:prSet/>
      <dgm:spPr/>
      <dgm:t>
        <a:bodyPr rtlCol="0"/>
        <a:lstStyle/>
        <a:p>
          <a:pPr rtl="0"/>
          <a:endParaRPr lang="de-DE" noProof="0" dirty="0"/>
        </a:p>
      </dgm:t>
    </dgm:pt>
    <dgm:pt modelId="{43CBB0A2-9D75-4264-8A30-3E8974B40658}">
      <dgm:prSet phldrT="[Text]"/>
      <dgm:spPr/>
      <dgm:t>
        <a:bodyPr rtlCol="0"/>
        <a:lstStyle/>
        <a:p>
          <a:pPr rtl="0"/>
          <a:r>
            <a:rPr lang="de-DE" b="0" i="0" u="none" noProof="0" dirty="0"/>
            <a:t>Während Ihrer Präsentation sind die Sprechernotizen auf Ihrem Monitor sichtbar, für das Publikum jedoch nicht sichtbar. </a:t>
          </a:r>
          <a:endParaRPr lang="de-DE" noProof="0" dirty="0"/>
        </a:p>
      </dgm:t>
    </dgm:pt>
    <dgm:pt modelId="{F806E590-5F8E-48A1-96AC-9E738290D2ED}" type="parTrans" cxnId="{4D2DF581-8128-4440-9E51-29109DC6ED52}">
      <dgm:prSet/>
      <dgm:spPr/>
      <dgm:t>
        <a:bodyPr rtlCol="0"/>
        <a:lstStyle/>
        <a:p>
          <a:pPr rtl="0"/>
          <a:endParaRPr lang="de-DE" noProof="0" dirty="0"/>
        </a:p>
      </dgm:t>
    </dgm:pt>
    <dgm:pt modelId="{20F77EFB-335C-4BC3-AD95-8421EDF343E6}" type="sibTrans" cxnId="{4D2DF581-8128-4440-9E51-29109DC6ED52}">
      <dgm:prSet/>
      <dgm:spPr/>
      <dgm:t>
        <a:bodyPr rtlCol="0"/>
        <a:lstStyle/>
        <a:p>
          <a:pPr rtl="0"/>
          <a:endParaRPr lang="de-DE" noProof="0" dirty="0"/>
        </a:p>
      </dgm:t>
    </dgm:pt>
    <dgm:pt modelId="{660CF888-26B9-4DCA-B7E0-A150825288D0}">
      <dgm:prSet phldrT="[Text]"/>
      <dgm:spPr>
        <a:solidFill>
          <a:schemeClr val="accent6"/>
        </a:solidFill>
        <a:ln>
          <a:solidFill>
            <a:schemeClr val="accent6"/>
          </a:solidFill>
        </a:ln>
      </dgm:spPr>
      <dgm:t>
        <a:bodyPr rtlCol="0"/>
        <a:lstStyle/>
        <a:p>
          <a:pPr rtl="0"/>
          <a:r>
            <a:rPr lang="de-DE" noProof="0" dirty="0"/>
            <a:t>Titel</a:t>
          </a:r>
        </a:p>
      </dgm:t>
    </dgm:pt>
    <dgm:pt modelId="{C1C2508F-5620-49AF-BFC7-5EF96CC474E3}" type="parTrans" cxnId="{947C7663-DE86-43C7-B3C9-9F5928A23C68}">
      <dgm:prSet/>
      <dgm:spPr/>
      <dgm:t>
        <a:bodyPr rtlCol="0"/>
        <a:lstStyle/>
        <a:p>
          <a:pPr rtl="0"/>
          <a:endParaRPr lang="de-DE" noProof="0" dirty="0"/>
        </a:p>
      </dgm:t>
    </dgm:pt>
    <dgm:pt modelId="{197B6A99-6CC2-49FD-8495-CB34839ABB2C}" type="sibTrans" cxnId="{947C7663-DE86-43C7-B3C9-9F5928A23C68}">
      <dgm:prSet/>
      <dgm:spPr/>
      <dgm:t>
        <a:bodyPr rtlCol="0"/>
        <a:lstStyle/>
        <a:p>
          <a:pPr rtl="0"/>
          <a:endParaRPr lang="de-DE" noProof="0" dirty="0"/>
        </a:p>
      </dgm:t>
    </dgm:pt>
    <dgm:pt modelId="{BA1616FF-810F-45C9-9A2F-AC41CB3CC6BC}">
      <dgm:prSet phldrT="[Text]"/>
      <dgm:spPr/>
      <dgm:t>
        <a:bodyPr rtlCol="0"/>
        <a:lstStyle/>
        <a:p>
          <a:pPr rtl="0"/>
          <a:r>
            <a:rPr lang="de-DE" b="0" i="0" u="none" noProof="0" dirty="0"/>
            <a:t>Der Notizenbereich ist ein Feld, das unter jeder Folie angezeigt wird. Tippen Sie darauf, um Notizen hinzuzufügen. </a:t>
          </a:r>
          <a:endParaRPr lang="de-DE" noProof="0" dirty="0"/>
        </a:p>
      </dgm:t>
    </dgm:pt>
    <dgm:pt modelId="{9544FBF8-477A-41E1-A1AC-3D721A7822EB}" type="parTrans" cxnId="{BA5CF126-908D-4215-B2E2-AF7012301DA0}">
      <dgm:prSet/>
      <dgm:spPr/>
      <dgm:t>
        <a:bodyPr rtlCol="0"/>
        <a:lstStyle/>
        <a:p>
          <a:pPr rtl="0"/>
          <a:endParaRPr lang="de-DE" noProof="0" dirty="0"/>
        </a:p>
      </dgm:t>
    </dgm:pt>
    <dgm:pt modelId="{6F62B292-7542-4770-A5DA-AD6E93F9642D}" type="sibTrans" cxnId="{BA5CF126-908D-4215-B2E2-AF7012301DA0}">
      <dgm:prSet/>
      <dgm:spPr/>
      <dgm:t>
        <a:bodyPr rtlCol="0"/>
        <a:lstStyle/>
        <a:p>
          <a:pPr rtl="0"/>
          <a:endParaRPr lang="de-DE" noProof="0" dirty="0"/>
        </a:p>
      </dgm:t>
    </dgm:pt>
    <dgm:pt modelId="{97DB74B5-36C1-4083-BE16-BE9779159093}">
      <dgm:prSet phldrT="[Text]"/>
      <dgm:spPr>
        <a:solidFill>
          <a:schemeClr val="accent6">
            <a:lumMod val="75000"/>
          </a:schemeClr>
        </a:solidFill>
      </dgm:spPr>
      <dgm:t>
        <a:bodyPr rtlCol="0"/>
        <a:lstStyle/>
        <a:p>
          <a:pPr rtl="0"/>
          <a:r>
            <a:rPr lang="de-DE" noProof="0" dirty="0"/>
            <a:t>Titel</a:t>
          </a:r>
        </a:p>
      </dgm:t>
    </dgm:pt>
    <dgm:pt modelId="{6C1A497B-059D-41D7-B22F-7BDC6CFD947A}" type="parTrans" cxnId="{97D15D88-2DC1-4956-9B64-C442B4AE1CB3}">
      <dgm:prSet/>
      <dgm:spPr/>
      <dgm:t>
        <a:bodyPr rtlCol="0"/>
        <a:lstStyle/>
        <a:p>
          <a:pPr rtl="0"/>
          <a:endParaRPr lang="de-DE" noProof="0" dirty="0"/>
        </a:p>
      </dgm:t>
    </dgm:pt>
    <dgm:pt modelId="{F04D9720-1E1D-4133-9C2F-A9F070591B2B}" type="sibTrans" cxnId="{97D15D88-2DC1-4956-9B64-C442B4AE1CB3}">
      <dgm:prSet/>
      <dgm:spPr/>
      <dgm:t>
        <a:bodyPr rtlCol="0"/>
        <a:lstStyle/>
        <a:p>
          <a:pPr rtl="0"/>
          <a:endParaRPr lang="de-DE" noProof="0" dirty="0"/>
        </a:p>
      </dgm:t>
    </dgm:pt>
    <dgm:pt modelId="{B059B0DE-AE0E-408C-98A7-05AB6DD73373}">
      <dgm:prSet phldrT="[Text]"/>
      <dgm:spPr/>
      <dgm:t>
        <a:bodyPr rtlCol="0"/>
        <a:lstStyle/>
        <a:p>
          <a:pPr rtl="0"/>
          <a:r>
            <a:rPr lang="de-DE" b="0" i="0" u="none" noProof="0" dirty="0"/>
            <a:t>Wenn der Notizenbereich nicht angezeigt wird oder vollständig minimiert ist, klicken Sie in der Taskleiste unten im PowerPoint-Fenster auf „Notizen“. </a:t>
          </a:r>
          <a:endParaRPr lang="de-DE" noProof="0" dirty="0"/>
        </a:p>
      </dgm:t>
    </dgm:pt>
    <dgm:pt modelId="{727AA871-1A31-445C-A336-3204D36FAC47}" type="parTrans" cxnId="{4961C5D8-87CF-431D-8E8D-857C807E64B3}">
      <dgm:prSet/>
      <dgm:spPr/>
      <dgm:t>
        <a:bodyPr rtlCol="0"/>
        <a:lstStyle/>
        <a:p>
          <a:pPr rtl="0"/>
          <a:endParaRPr lang="de-DE" noProof="0" dirty="0"/>
        </a:p>
      </dgm:t>
    </dgm:pt>
    <dgm:pt modelId="{EB87680C-8ED2-476E-AF1D-D26D672907E1}" type="sibTrans" cxnId="{4961C5D8-87CF-431D-8E8D-857C807E64B3}">
      <dgm:prSet/>
      <dgm:spPr/>
      <dgm:t>
        <a:bodyPr rtlCol="0"/>
        <a:lstStyle/>
        <a:p>
          <a:pPr rtl="0"/>
          <a:endParaRPr lang="de-DE" noProof="0" dirty="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1"/>
          </a:solidFill>
          <a:prstDash val="dash"/>
          <a:miter lim="800000"/>
        </a:ln>
        <a:effectLst/>
      </dgm:spPr>
    </dgm:pt>
    <dgm:pt modelId="{049FDBD0-77FE-49D1-A275-A272C8C5E426}" type="pres">
      <dgm:prSet presAssocID="{4259F840-24E7-476F-9F30-482E46395856}" presName="ConnectLineEnd1" presStyleLbl="lnNode1" presStyleIdx="0" presStyleCnt="5"/>
      <dgm:spPr>
        <a:solidFill>
          <a:schemeClr val="accent1"/>
        </a:solidFill>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4"/>
          </a:solidFill>
          <a:prstDash val="dash"/>
          <a:miter lim="800000"/>
        </a:ln>
        <a:effectLst/>
      </dgm:spPr>
    </dgm:pt>
    <dgm:pt modelId="{4797FB61-2602-4A58-81E6-6F133DB1E419}" type="pres">
      <dgm:prSet presAssocID="{E4033A39-DCC4-4038-9562-AEDDBBB37A99}" presName="ConnectLineEnd1" presStyleLbl="lnNode1" presStyleIdx="1" presStyleCnt="5"/>
      <dgm:spPr>
        <a:solidFill>
          <a:schemeClr val="accent4"/>
        </a:solidFill>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solidFill>
          <a:prstDash val="dash"/>
          <a:miter lim="800000"/>
        </a:ln>
        <a:effectLst/>
      </dgm:spPr>
    </dgm:pt>
    <dgm:pt modelId="{07CCF286-8B46-4A20-ACAC-84BA2D6EFBBC}" type="pres">
      <dgm:prSet presAssocID="{87BF7896-20EA-4E8F-B6F4-A34EC5C9CB50}" presName="ConnectLineEnd1" presStyleLbl="lnNode1" presStyleIdx="2" presStyleCnt="5"/>
      <dgm:spPr>
        <a:solidFill>
          <a:schemeClr val="accent5"/>
        </a:solidFill>
      </dgm:spPr>
    </dgm:pt>
    <dgm:pt modelId="{4624FC32-5405-42B1-B5CC-DF0659852A58}" type="pres">
      <dgm:prSet presAssocID="{87BF7896-20EA-4E8F-B6F4-A34EC5C9CB50}" presName="EmptyPane1" presStyleCnt="0"/>
      <dgm:spPr/>
    </dgm:pt>
    <dgm:pt modelId="{59F6C2B0-B773-4ADB-86AA-E3CF7680518A}" type="pres">
      <dgm:prSet presAssocID="{D63CE73E-35DE-48C3-8753-7648BC953C0D}" presName="spaceBetweenRectangles1" presStyleCnt="0"/>
      <dgm:spPr/>
    </dgm:pt>
    <dgm:pt modelId="{B0E1F84C-D563-44BC-8BD7-46D8F837902A}" type="pres">
      <dgm:prSet presAssocID="{660CF888-26B9-4DCA-B7E0-A150825288D0}" presName="composite1" presStyleCnt="0"/>
      <dgm:spPr/>
    </dgm:pt>
    <dgm:pt modelId="{AA687F1E-592A-4A16-9630-0E0C2D82BDEC}" type="pres">
      <dgm:prSet presAssocID="{660CF888-26B9-4DCA-B7E0-A150825288D0}" presName="parent1" presStyleLbl="alignNode1" presStyleIdx="3" presStyleCnt="5">
        <dgm:presLayoutVars>
          <dgm:chMax val="1"/>
          <dgm:chPref val="1"/>
          <dgm:bulletEnabled val="1"/>
        </dgm:presLayoutVars>
      </dgm:prSet>
      <dgm:spPr/>
    </dgm:pt>
    <dgm:pt modelId="{36210ACA-E081-40B5-87EC-500863B13ADD}" type="pres">
      <dgm:prSet presAssocID="{660CF888-26B9-4DCA-B7E0-A150825288D0}" presName="Childtext1" presStyleLbl="revTx" presStyleIdx="3" presStyleCnt="5">
        <dgm:presLayoutVars>
          <dgm:bulletEnabled val="1"/>
        </dgm:presLayoutVars>
      </dgm:prSet>
      <dgm:spPr/>
    </dgm:pt>
    <dgm:pt modelId="{EA3C7446-024E-4EEF-BED4-FFB1F2246CF3}" type="pres">
      <dgm:prSet presAssocID="{660CF888-26B9-4DCA-B7E0-A150825288D0}" presName="ConnectLine1" presStyleLbl="sibTrans1D1" presStyleIdx="3" presStyleCnt="5"/>
      <dgm:spPr>
        <a:noFill/>
        <a:ln w="6350" cap="flat" cmpd="sng" algn="ctr">
          <a:solidFill>
            <a:schemeClr val="accent6"/>
          </a:solidFill>
          <a:prstDash val="dash"/>
          <a:miter lim="800000"/>
        </a:ln>
        <a:effectLst/>
      </dgm:spPr>
    </dgm:pt>
    <dgm:pt modelId="{FDC60305-8FBB-44FD-9B53-CDBFE9F7FDD0}" type="pres">
      <dgm:prSet presAssocID="{660CF888-26B9-4DCA-B7E0-A150825288D0}" presName="ConnectLineEnd1" presStyleLbl="lnNode1" presStyleIdx="3" presStyleCnt="5"/>
      <dgm:spPr>
        <a:solidFill>
          <a:schemeClr val="accent6"/>
        </a:solidFill>
        <a:ln>
          <a:noFill/>
        </a:ln>
      </dgm:spPr>
    </dgm:pt>
    <dgm:pt modelId="{24F9A8F5-7105-4D28-A633-EB8EEF371211}" type="pres">
      <dgm:prSet presAssocID="{660CF888-26B9-4DCA-B7E0-A150825288D0}" presName="EmptyPane1" presStyleCnt="0"/>
      <dgm:spPr/>
    </dgm:pt>
    <dgm:pt modelId="{F1F5E13B-2672-4759-B561-13FA519AB496}" type="pres">
      <dgm:prSet presAssocID="{197B6A99-6CC2-49FD-8495-CB34839ABB2C}" presName="spaceBetweenRectangles1" presStyleCnt="0"/>
      <dgm:spPr/>
    </dgm:pt>
    <dgm:pt modelId="{03163906-36D6-4FB8-BB18-E04FA84A47A6}" type="pres">
      <dgm:prSet presAssocID="{97DB74B5-36C1-4083-BE16-BE9779159093}" presName="composite1" presStyleCnt="0"/>
      <dgm:spPr/>
    </dgm:pt>
    <dgm:pt modelId="{B54E50C8-30CD-4A49-B6D7-34D9AB2A3043}" type="pres">
      <dgm:prSet presAssocID="{97DB74B5-36C1-4083-BE16-BE9779159093}" presName="parent1" presStyleLbl="alignNode1" presStyleIdx="4" presStyleCnt="5">
        <dgm:presLayoutVars>
          <dgm:chMax val="1"/>
          <dgm:chPref val="1"/>
          <dgm:bulletEnabled val="1"/>
        </dgm:presLayoutVars>
      </dgm:prSet>
      <dgm:spPr/>
    </dgm:pt>
    <dgm:pt modelId="{9679B796-2B40-4D87-8578-52BF0C29AEB4}" type="pres">
      <dgm:prSet presAssocID="{97DB74B5-36C1-4083-BE16-BE9779159093}" presName="Childtext1" presStyleLbl="revTx" presStyleIdx="4" presStyleCnt="5">
        <dgm:presLayoutVars>
          <dgm:bulletEnabled val="1"/>
        </dgm:presLayoutVars>
      </dgm:prSet>
      <dgm:spPr/>
    </dgm:pt>
    <dgm:pt modelId="{894318B2-70C4-403D-BE3D-359CAB62002A}" type="pres">
      <dgm:prSet presAssocID="{97DB74B5-36C1-4083-BE16-BE9779159093}" presName="ConnectLine1" presStyleLbl="sibTrans1D1" presStyleIdx="4" presStyleCnt="5"/>
      <dgm:spPr>
        <a:noFill/>
        <a:ln w="6350" cap="flat" cmpd="sng" algn="ctr">
          <a:solidFill>
            <a:schemeClr val="accent6">
              <a:lumMod val="75000"/>
            </a:schemeClr>
          </a:solidFill>
          <a:prstDash val="dash"/>
          <a:miter lim="800000"/>
        </a:ln>
        <a:effectLst/>
      </dgm:spPr>
    </dgm:pt>
    <dgm:pt modelId="{C2518668-97A8-402E-BC0D-09AE8E2ABBE2}" type="pres">
      <dgm:prSet presAssocID="{97DB74B5-36C1-4083-BE16-BE9779159093}" presName="ConnectLineEnd1" presStyleLbl="lnNode1" presStyleIdx="4" presStyleCnt="5"/>
      <dgm:spPr>
        <a:solidFill>
          <a:schemeClr val="accent6">
            <a:lumMod val="75000"/>
          </a:schemeClr>
        </a:solidFill>
      </dgm:spPr>
    </dgm:pt>
    <dgm:pt modelId="{B8E1DD63-FDF0-4B15-85B7-2053E048AAC9}" type="pres">
      <dgm:prSet presAssocID="{97DB74B5-36C1-4083-BE16-BE9779159093}" presName="EmptyPane1" presStyleCnt="0"/>
      <dgm:spPr/>
    </dgm:pt>
  </dgm:ptLst>
  <dgm:cxnLst>
    <dgm:cxn modelId="{0943B00B-58A1-4FF5-9E44-5C479145B02B}" type="presOf" srcId="{87BF7896-20EA-4E8F-B6F4-A34EC5C9CB50}" destId="{9D82041D-873A-4600-A9C7-C0A0ADFB138B}"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5D9B3125-79DF-4C1A-AB86-4D167E1ED6BC}" type="presOf" srcId="{B059B0DE-AE0E-408C-98A7-05AB6DD73373}" destId="{9679B796-2B40-4D87-8578-52BF0C29AEB4}" srcOrd="0" destOrd="0" presId="urn:microsoft.com/office/officeart/2016/7/layout/RoundedRectangleTimeline"/>
    <dgm:cxn modelId="{BA5CF126-908D-4215-B2E2-AF7012301DA0}" srcId="{660CF888-26B9-4DCA-B7E0-A150825288D0}" destId="{BA1616FF-810F-45C9-9A2F-AC41CB3CC6BC}" srcOrd="0" destOrd="0" parTransId="{9544FBF8-477A-41E1-A1AC-3D721A7822EB}" sibTransId="{6F62B292-7542-4770-A5DA-AD6E93F9642D}"/>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947C7663-DE86-43C7-B3C9-9F5928A23C68}" srcId="{E5B2E815-0D19-41DC-B01B-4D608769620A}" destId="{660CF888-26B9-4DCA-B7E0-A150825288D0}" srcOrd="3" destOrd="0" parTransId="{C1C2508F-5620-49AF-BFC7-5EF96CC474E3}" sibTransId="{197B6A99-6CC2-49FD-8495-CB34839ABB2C}"/>
    <dgm:cxn modelId="{B7BDCA73-65C2-4BF5-93F0-7A3D442F0CF3}" type="presOf" srcId="{BA1616FF-810F-45C9-9A2F-AC41CB3CC6BC}" destId="{36210ACA-E081-40B5-87EC-500863B13ADD}" srcOrd="0" destOrd="0" presId="urn:microsoft.com/office/officeart/2016/7/layout/RoundedRectangleTimeline"/>
    <dgm:cxn modelId="{465A5776-4A66-4B45-9D1D-8CF41D4CC45D}" type="presOf" srcId="{97DB74B5-36C1-4083-BE16-BE9779159093}" destId="{B54E50C8-30CD-4A49-B6D7-34D9AB2A3043}"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97D15D88-2DC1-4956-9B64-C442B4AE1CB3}" srcId="{E5B2E815-0D19-41DC-B01B-4D608769620A}" destId="{97DB74B5-36C1-4083-BE16-BE9779159093}" srcOrd="4" destOrd="0" parTransId="{6C1A497B-059D-41D7-B22F-7BDC6CFD947A}" sibTransId="{F04D9720-1E1D-4133-9C2F-A9F070591B2B}"/>
    <dgm:cxn modelId="{CEC8B788-971E-422E-A8E4-A00BBB2E51D9}" type="presOf" srcId="{660CF888-26B9-4DCA-B7E0-A150825288D0}" destId="{AA687F1E-592A-4A16-9630-0E0C2D82BDEC}" srcOrd="0" destOrd="0" presId="urn:microsoft.com/office/officeart/2016/7/layout/RoundedRectangleTimeline"/>
    <dgm:cxn modelId="{958FAF8F-A77F-4AE4-A72A-8E643FA277FD}" type="presOf" srcId="{B54C8F6C-BE1E-4EAB-B7A0-48DE01FFAA36}" destId="{45A02F84-C6CB-43F5-AEE4-3EA66C2BD25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CAF19795-26FD-4CD9-8E3B-7E7899F5E3D0}" type="presOf" srcId="{4259F840-24E7-476F-9F30-482E46395856}" destId="{E088D226-49D7-4C30-90DC-CA1755D98829}" srcOrd="0" destOrd="0" presId="urn:microsoft.com/office/officeart/2016/7/layout/RoundedRectangleTimeline"/>
    <dgm:cxn modelId="{AC2FC1A2-CF44-4033-8AAE-31C98C976AAD}" type="presOf" srcId="{E4033A39-DCC4-4038-9562-AEDDBBB37A99}" destId="{539615E2-3277-4D8E-8484-FF5088C8BF01}" srcOrd="0" destOrd="0" presId="urn:microsoft.com/office/officeart/2016/7/layout/RoundedRectangleTimeline"/>
    <dgm:cxn modelId="{941106B6-136C-474C-97D6-48D5BA0F2412}" type="presOf" srcId="{A4C0B4E4-70AD-4901-9E3F-7EA25DD6DAA1}" destId="{FEBD3C2A-A340-470A-A475-AE614EA07678}"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4961C5D8-87CF-431D-8E8D-857C807E64B3}" srcId="{97DB74B5-36C1-4083-BE16-BE9779159093}" destId="{B059B0DE-AE0E-408C-98A7-05AB6DD73373}" srcOrd="0" destOrd="0" parTransId="{727AA871-1A31-445C-A336-3204D36FAC47}" sibTransId="{EB87680C-8ED2-476E-AF1D-D26D672907E1}"/>
    <dgm:cxn modelId="{0CA390ED-20D0-4931-9ED2-39898E967B4E}" type="presOf" srcId="{43CBB0A2-9D75-4264-8A30-3E8974B40658}" destId="{80CDBBF8-C6B4-4166-87C1-DC9120CC7586}" srcOrd="0" destOrd="0" presId="urn:microsoft.com/office/officeart/2016/7/layout/RoundedRectangleTimeline"/>
    <dgm:cxn modelId="{5354664C-1324-42A2-8E0C-8A734126CEDC}" type="presParOf" srcId="{196C9F68-3606-4282-A4C6-4485F1280B5F}" destId="{68D8AC18-502F-4825-B069-75605ADB3A40}" srcOrd="0" destOrd="0" presId="urn:microsoft.com/office/officeart/2016/7/layout/RoundedRectangleTimeline"/>
    <dgm:cxn modelId="{6348195D-50D8-4550-9B41-00B3DA9EB427}" type="presParOf" srcId="{68D8AC18-502F-4825-B069-75605ADB3A40}" destId="{E088D226-49D7-4C30-90DC-CA1755D98829}" srcOrd="0" destOrd="0" presId="urn:microsoft.com/office/officeart/2016/7/layout/RoundedRectangleTimeline"/>
    <dgm:cxn modelId="{C6708436-4913-4A18-9057-022E1E45D775}" type="presParOf" srcId="{68D8AC18-502F-4825-B069-75605ADB3A40}" destId="{45A02F84-C6CB-43F5-AEE4-3EA66C2BD25F}" srcOrd="1" destOrd="0" presId="urn:microsoft.com/office/officeart/2016/7/layout/RoundedRectangleTimeline"/>
    <dgm:cxn modelId="{5B4CF8B4-5862-4F3D-A120-627665A45E68}" type="presParOf" srcId="{68D8AC18-502F-4825-B069-75605ADB3A40}" destId="{6BA46904-CB7C-4538-BD49-D3891EF19552}" srcOrd="2" destOrd="0" presId="urn:microsoft.com/office/officeart/2016/7/layout/RoundedRectangleTimeline"/>
    <dgm:cxn modelId="{FFB4B971-221D-492E-BC0D-36F39758451A}" type="presParOf" srcId="{68D8AC18-502F-4825-B069-75605ADB3A40}" destId="{049FDBD0-77FE-49D1-A275-A272C8C5E426}" srcOrd="3" destOrd="0" presId="urn:microsoft.com/office/officeart/2016/7/layout/RoundedRectangleTimeline"/>
    <dgm:cxn modelId="{7B503000-2C47-4DD5-B24B-D6052C4C3CDE}" type="presParOf" srcId="{68D8AC18-502F-4825-B069-75605ADB3A40}" destId="{CB26EA94-33BB-4F98-9E1E-2237D4831263}" srcOrd="4" destOrd="0" presId="urn:microsoft.com/office/officeart/2016/7/layout/RoundedRectangleTimeline"/>
    <dgm:cxn modelId="{DE78CEF1-BE43-4E5A-9C91-92F8289167D0}" type="presParOf" srcId="{196C9F68-3606-4282-A4C6-4485F1280B5F}" destId="{606F1DBF-510E-4065-ACCB-3EBDA85CFB92}" srcOrd="1" destOrd="0" presId="urn:microsoft.com/office/officeart/2016/7/layout/RoundedRectangleTimeline"/>
    <dgm:cxn modelId="{74F95C78-3813-45AA-932B-C94A3B7513CB}" type="presParOf" srcId="{196C9F68-3606-4282-A4C6-4485F1280B5F}" destId="{07989479-D1A2-4D15-AA3A-B0CFFB9F91D9}" srcOrd="2" destOrd="0" presId="urn:microsoft.com/office/officeart/2016/7/layout/RoundedRectangleTimeline"/>
    <dgm:cxn modelId="{78714377-12E6-4F42-93F8-20E6C58A5CEA}" type="presParOf" srcId="{07989479-D1A2-4D15-AA3A-B0CFFB9F91D9}" destId="{539615E2-3277-4D8E-8484-FF5088C8BF01}" srcOrd="0" destOrd="0" presId="urn:microsoft.com/office/officeart/2016/7/layout/RoundedRectangleTimeline"/>
    <dgm:cxn modelId="{B18F6382-7271-4A16-839E-8201B423722C}" type="presParOf" srcId="{07989479-D1A2-4D15-AA3A-B0CFFB9F91D9}" destId="{FEBD3C2A-A340-470A-A475-AE614EA07678}" srcOrd="1" destOrd="0" presId="urn:microsoft.com/office/officeart/2016/7/layout/RoundedRectangleTimeline"/>
    <dgm:cxn modelId="{1FCB7BE4-0603-4EFE-8008-2BFEFE000DC7}" type="presParOf" srcId="{07989479-D1A2-4D15-AA3A-B0CFFB9F91D9}" destId="{080474C8-0FEA-4FD1-97F1-0978CFB4A37F}" srcOrd="2" destOrd="0" presId="urn:microsoft.com/office/officeart/2016/7/layout/RoundedRectangleTimeline"/>
    <dgm:cxn modelId="{FFACD6D5-3CE9-42AD-947E-A78AEF95B8FB}" type="presParOf" srcId="{07989479-D1A2-4D15-AA3A-B0CFFB9F91D9}" destId="{4797FB61-2602-4A58-81E6-6F133DB1E419}" srcOrd="3" destOrd="0" presId="urn:microsoft.com/office/officeart/2016/7/layout/RoundedRectangleTimeline"/>
    <dgm:cxn modelId="{BC46BA3B-AC60-4702-8307-9F913CF4B658}" type="presParOf" srcId="{07989479-D1A2-4D15-AA3A-B0CFFB9F91D9}" destId="{3ADF0AE3-D759-4F4F-8135-572855211847}" srcOrd="4" destOrd="0" presId="urn:microsoft.com/office/officeart/2016/7/layout/RoundedRectangleTimeline"/>
    <dgm:cxn modelId="{C4C49063-100B-4191-B846-2AFDB1730073}" type="presParOf" srcId="{196C9F68-3606-4282-A4C6-4485F1280B5F}" destId="{B0CD7A53-7149-45F2-83E8-36717D7878A1}" srcOrd="3" destOrd="0" presId="urn:microsoft.com/office/officeart/2016/7/layout/RoundedRectangleTimeline"/>
    <dgm:cxn modelId="{46F7084B-A873-4467-94F4-3AD8C57AA15B}" type="presParOf" srcId="{196C9F68-3606-4282-A4C6-4485F1280B5F}" destId="{FB379A6E-C0F9-420B-90FC-2785E757E6AE}" srcOrd="4" destOrd="0" presId="urn:microsoft.com/office/officeart/2016/7/layout/RoundedRectangleTimeline"/>
    <dgm:cxn modelId="{57342C4D-7AF4-4D0C-AB41-7215FDB8FE71}" type="presParOf" srcId="{FB379A6E-C0F9-420B-90FC-2785E757E6AE}" destId="{9D82041D-873A-4600-A9C7-C0A0ADFB138B}" srcOrd="0" destOrd="0" presId="urn:microsoft.com/office/officeart/2016/7/layout/RoundedRectangleTimeline"/>
    <dgm:cxn modelId="{30E8D157-1732-4DB0-8B12-69814E347461}" type="presParOf" srcId="{FB379A6E-C0F9-420B-90FC-2785E757E6AE}" destId="{80CDBBF8-C6B4-4166-87C1-DC9120CC7586}" srcOrd="1" destOrd="0" presId="urn:microsoft.com/office/officeart/2016/7/layout/RoundedRectangleTimeline"/>
    <dgm:cxn modelId="{7E25EDCE-0445-4BA4-987C-8BE2C213576D}" type="presParOf" srcId="{FB379A6E-C0F9-420B-90FC-2785E757E6AE}" destId="{89759DE5-9F8A-470E-A6D8-F13BB4DEE93D}" srcOrd="2" destOrd="0" presId="urn:microsoft.com/office/officeart/2016/7/layout/RoundedRectangleTimeline"/>
    <dgm:cxn modelId="{94CDA7E7-E9EA-4F04-A2A9-1FEA663F463A}" type="presParOf" srcId="{FB379A6E-C0F9-420B-90FC-2785E757E6AE}" destId="{07CCF286-8B46-4A20-ACAC-84BA2D6EFBBC}" srcOrd="3" destOrd="0" presId="urn:microsoft.com/office/officeart/2016/7/layout/RoundedRectangleTimeline"/>
    <dgm:cxn modelId="{2EF8748D-BCF1-428A-92FE-83430C7C7B7A}" type="presParOf" srcId="{FB379A6E-C0F9-420B-90FC-2785E757E6AE}" destId="{4624FC32-5405-42B1-B5CC-DF0659852A58}" srcOrd="4" destOrd="0" presId="urn:microsoft.com/office/officeart/2016/7/layout/RoundedRectangleTimeline"/>
    <dgm:cxn modelId="{EBC6C4B1-C34F-422A-A8DD-FC2F19BCEB5C}" type="presParOf" srcId="{196C9F68-3606-4282-A4C6-4485F1280B5F}" destId="{59F6C2B0-B773-4ADB-86AA-E3CF7680518A}" srcOrd="5" destOrd="0" presId="urn:microsoft.com/office/officeart/2016/7/layout/RoundedRectangleTimeline"/>
    <dgm:cxn modelId="{B44021F9-64F2-42AF-8887-CE643D474544}" type="presParOf" srcId="{196C9F68-3606-4282-A4C6-4485F1280B5F}" destId="{B0E1F84C-D563-44BC-8BD7-46D8F837902A}" srcOrd="6" destOrd="0" presId="urn:microsoft.com/office/officeart/2016/7/layout/RoundedRectangleTimeline"/>
    <dgm:cxn modelId="{FCA62D8C-0836-470B-887D-2F5190C1E251}" type="presParOf" srcId="{B0E1F84C-D563-44BC-8BD7-46D8F837902A}" destId="{AA687F1E-592A-4A16-9630-0E0C2D82BDEC}" srcOrd="0" destOrd="0" presId="urn:microsoft.com/office/officeart/2016/7/layout/RoundedRectangleTimeline"/>
    <dgm:cxn modelId="{4C911D76-BB97-4623-868F-355DF8DF2AAB}" type="presParOf" srcId="{B0E1F84C-D563-44BC-8BD7-46D8F837902A}" destId="{36210ACA-E081-40B5-87EC-500863B13ADD}" srcOrd="1" destOrd="0" presId="urn:microsoft.com/office/officeart/2016/7/layout/RoundedRectangleTimeline"/>
    <dgm:cxn modelId="{C8C41DEA-3865-4846-8FD4-E6DFCC957E91}" type="presParOf" srcId="{B0E1F84C-D563-44BC-8BD7-46D8F837902A}" destId="{EA3C7446-024E-4EEF-BED4-FFB1F2246CF3}" srcOrd="2" destOrd="0" presId="urn:microsoft.com/office/officeart/2016/7/layout/RoundedRectangleTimeline"/>
    <dgm:cxn modelId="{22828323-B902-4F1B-89BB-C3A7000232ED}" type="presParOf" srcId="{B0E1F84C-D563-44BC-8BD7-46D8F837902A}" destId="{FDC60305-8FBB-44FD-9B53-CDBFE9F7FDD0}" srcOrd="3" destOrd="0" presId="urn:microsoft.com/office/officeart/2016/7/layout/RoundedRectangleTimeline"/>
    <dgm:cxn modelId="{1F4954B3-28D9-4959-A137-A17D9A25E472}" type="presParOf" srcId="{B0E1F84C-D563-44BC-8BD7-46D8F837902A}" destId="{24F9A8F5-7105-4D28-A633-EB8EEF371211}" srcOrd="4" destOrd="0" presId="urn:microsoft.com/office/officeart/2016/7/layout/RoundedRectangleTimeline"/>
    <dgm:cxn modelId="{E5C70CFA-FDF3-429E-9DC4-FCC0A221C639}" type="presParOf" srcId="{196C9F68-3606-4282-A4C6-4485F1280B5F}" destId="{F1F5E13B-2672-4759-B561-13FA519AB496}" srcOrd="7" destOrd="0" presId="urn:microsoft.com/office/officeart/2016/7/layout/RoundedRectangleTimeline"/>
    <dgm:cxn modelId="{2E1BA3A4-18DB-49E6-9DF9-3510522C180C}" type="presParOf" srcId="{196C9F68-3606-4282-A4C6-4485F1280B5F}" destId="{03163906-36D6-4FB8-BB18-E04FA84A47A6}" srcOrd="8" destOrd="0" presId="urn:microsoft.com/office/officeart/2016/7/layout/RoundedRectangleTimeline"/>
    <dgm:cxn modelId="{6FDBCE34-B62A-4AB3-92F1-8B57B7B1B86B}" type="presParOf" srcId="{03163906-36D6-4FB8-BB18-E04FA84A47A6}" destId="{B54E50C8-30CD-4A49-B6D7-34D9AB2A3043}" srcOrd="0" destOrd="0" presId="urn:microsoft.com/office/officeart/2016/7/layout/RoundedRectangleTimeline"/>
    <dgm:cxn modelId="{33895046-1F00-4017-9E23-59160C869AAA}" type="presParOf" srcId="{03163906-36D6-4FB8-BB18-E04FA84A47A6}" destId="{9679B796-2B40-4D87-8578-52BF0C29AEB4}" srcOrd="1" destOrd="0" presId="urn:microsoft.com/office/officeart/2016/7/layout/RoundedRectangleTimeline"/>
    <dgm:cxn modelId="{12ECDFF8-EE38-4217-84A5-B6DB76365A88}" type="presParOf" srcId="{03163906-36D6-4FB8-BB18-E04FA84A47A6}" destId="{894318B2-70C4-403D-BE3D-359CAB62002A}" srcOrd="2" destOrd="0" presId="urn:microsoft.com/office/officeart/2016/7/layout/RoundedRectangleTimeline"/>
    <dgm:cxn modelId="{DB815251-1804-4927-8D3C-488788811B42}" type="presParOf" srcId="{03163906-36D6-4FB8-BB18-E04FA84A47A6}" destId="{C2518668-97A8-402E-BC0D-09AE8E2ABBE2}" srcOrd="3" destOrd="0" presId="urn:microsoft.com/office/officeart/2016/7/layout/RoundedRectangleTimeline"/>
    <dgm:cxn modelId="{E71AA971-1AAE-4077-BE68-1019D6BC222D}" type="presParOf" srcId="{03163906-36D6-4FB8-BB18-E04FA84A47A6}" destId="{B8E1DD63-FDF0-4B15-85B7-2053E048AAC9}"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331019" y="1248365"/>
          <a:ext cx="435133" cy="1854606"/>
        </a:xfrm>
        <a:prstGeom prst="round2SameRect">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rtlCol="0" anchor="ctr" anchorCtr="1">
          <a:noAutofit/>
        </a:bodyPr>
        <a:lstStyle/>
        <a:p>
          <a:pPr marL="0" lvl="0" indent="0" algn="ctr" defTabSz="577850" rtl="0">
            <a:lnSpc>
              <a:spcPct val="90000"/>
            </a:lnSpc>
            <a:spcBef>
              <a:spcPct val="0"/>
            </a:spcBef>
            <a:spcAft>
              <a:spcPct val="35000"/>
            </a:spcAft>
            <a:buNone/>
          </a:pPr>
          <a:r>
            <a:rPr lang="de-DE" sz="1300" kern="1200" noProof="0" dirty="0"/>
            <a:t>Titel</a:t>
          </a:r>
        </a:p>
      </dsp:txBody>
      <dsp:txXfrm rot="5400000">
        <a:off x="642524" y="1979343"/>
        <a:ext cx="1833365" cy="392651"/>
      </dsp:txXfrm>
    </dsp:sp>
    <dsp:sp modelId="{45A02F84-C6CB-43F5-AEE4-3EA66C2BD25F}">
      <dsp:nvSpPr>
        <dsp:cNvPr id="0" name=""/>
        <dsp:cNvSpPr/>
      </dsp:nvSpPr>
      <dsp:spPr>
        <a:xfrm>
          <a:off x="3080"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rtlCol="0" anchor="b" anchorCtr="1">
          <a:noAutofit/>
        </a:bodyPr>
        <a:lstStyle/>
        <a:p>
          <a:pPr marL="0" lvl="0" indent="0" algn="ctr" defTabSz="577850" rtl="0">
            <a:lnSpc>
              <a:spcPct val="90000"/>
            </a:lnSpc>
            <a:spcBef>
              <a:spcPct val="0"/>
            </a:spcBef>
            <a:spcAft>
              <a:spcPct val="35000"/>
            </a:spcAft>
            <a:buNone/>
          </a:pPr>
          <a:r>
            <a:rPr lang="de-DE" sz="1300" b="0" i="0" u="none" kern="1200" noProof="0" dirty="0"/>
            <a:t>Um eine Präsentation zu starten, wechseln Sie zur Registerkarte „Diashow“ und wählen Sie „Von Anfang an“ aus.</a:t>
          </a:r>
          <a:endParaRPr lang="de-DE" sz="1300" kern="1200" noProof="0" dirty="0"/>
        </a:p>
      </dsp:txBody>
      <dsp:txXfrm>
        <a:off x="3080" y="0"/>
        <a:ext cx="3091011" cy="1522968"/>
      </dsp:txXfrm>
    </dsp:sp>
    <dsp:sp modelId="{6BA46904-CB7C-4538-BD49-D3891EF19552}">
      <dsp:nvSpPr>
        <dsp:cNvPr id="0" name=""/>
        <dsp:cNvSpPr/>
      </dsp:nvSpPr>
      <dsp:spPr>
        <a:xfrm>
          <a:off x="1548586" y="1609995"/>
          <a:ext cx="0" cy="348107"/>
        </a:xfrm>
        <a:prstGeom prst="line">
          <a:avLst/>
        </a:prstGeom>
        <a:noFill/>
        <a:ln w="635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05073" y="1522968"/>
          <a:ext cx="87026" cy="87026"/>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475889" y="1958102"/>
          <a:ext cx="1854606" cy="435133"/>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rtlCol="0" anchor="ctr" anchorCtr="1">
          <a:noAutofit/>
        </a:bodyPr>
        <a:lstStyle/>
        <a:p>
          <a:pPr marL="0" lvl="0" indent="0" algn="ctr" defTabSz="577850" rtl="0">
            <a:lnSpc>
              <a:spcPct val="90000"/>
            </a:lnSpc>
            <a:spcBef>
              <a:spcPct val="0"/>
            </a:spcBef>
            <a:spcAft>
              <a:spcPct val="35000"/>
            </a:spcAft>
            <a:buNone/>
          </a:pPr>
          <a:r>
            <a:rPr lang="de-DE" sz="1300" kern="1200" noProof="0" dirty="0"/>
            <a:t>Titel</a:t>
          </a:r>
        </a:p>
      </dsp:txBody>
      <dsp:txXfrm>
        <a:off x="2475889" y="1958102"/>
        <a:ext cx="1854606" cy="435133"/>
      </dsp:txXfrm>
    </dsp:sp>
    <dsp:sp modelId="{FEBD3C2A-A340-470A-A475-AE614EA07678}">
      <dsp:nvSpPr>
        <dsp:cNvPr id="0" name=""/>
        <dsp:cNvSpPr/>
      </dsp:nvSpPr>
      <dsp:spPr>
        <a:xfrm>
          <a:off x="1857687"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rtlCol="0" anchor="t" anchorCtr="1">
          <a:noAutofit/>
        </a:bodyPr>
        <a:lstStyle/>
        <a:p>
          <a:pPr marL="0" lvl="0" indent="0" algn="ctr" defTabSz="577850" rtl="0">
            <a:lnSpc>
              <a:spcPct val="90000"/>
            </a:lnSpc>
            <a:spcBef>
              <a:spcPct val="0"/>
            </a:spcBef>
            <a:spcAft>
              <a:spcPct val="35000"/>
            </a:spcAft>
            <a:buNone/>
          </a:pPr>
          <a:r>
            <a:rPr lang="de-DE" sz="1300" b="0" i="0" u="none" kern="1200" noProof="0" dirty="0"/>
            <a:t>Um die Referentenansicht anzuzeigen, wählen Sie in der Diashow-Ansicht in der Steuerleiste unten links die drei Punkte aus, und klicken Sie dann auf „Referentenansicht anzeigen“. </a:t>
          </a:r>
          <a:endParaRPr lang="de-DE" sz="1300" kern="1200" noProof="0" dirty="0"/>
        </a:p>
      </dsp:txBody>
      <dsp:txXfrm>
        <a:off x="1857687" y="2828369"/>
        <a:ext cx="3091011" cy="1522968"/>
      </dsp:txXfrm>
    </dsp:sp>
    <dsp:sp modelId="{080474C8-0FEA-4FD1-97F1-0978CFB4A37F}">
      <dsp:nvSpPr>
        <dsp:cNvPr id="0" name=""/>
        <dsp:cNvSpPr/>
      </dsp:nvSpPr>
      <dsp:spPr>
        <a:xfrm>
          <a:off x="3403193" y="2393235"/>
          <a:ext cx="0" cy="348107"/>
        </a:xfrm>
        <a:prstGeom prst="line">
          <a:avLst/>
        </a:prstGeom>
        <a:noFill/>
        <a:ln w="6350" cap="flat" cmpd="sng" algn="ctr">
          <a:solidFill>
            <a:schemeClr val="accent4"/>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359679" y="2741342"/>
          <a:ext cx="87026" cy="87026"/>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330496" y="1958102"/>
          <a:ext cx="1854606" cy="435133"/>
        </a:xfrm>
        <a:prstGeom prst="rect">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rtlCol="0" anchor="ctr" anchorCtr="1">
          <a:noAutofit/>
        </a:bodyPr>
        <a:lstStyle/>
        <a:p>
          <a:pPr marL="0" lvl="0" indent="0" algn="ctr" defTabSz="577850" rtl="0">
            <a:lnSpc>
              <a:spcPct val="90000"/>
            </a:lnSpc>
            <a:spcBef>
              <a:spcPct val="0"/>
            </a:spcBef>
            <a:spcAft>
              <a:spcPct val="35000"/>
            </a:spcAft>
            <a:buNone/>
          </a:pPr>
          <a:r>
            <a:rPr lang="de-DE" sz="1300" kern="1200" noProof="0" dirty="0"/>
            <a:t>Titel</a:t>
          </a:r>
        </a:p>
      </dsp:txBody>
      <dsp:txXfrm>
        <a:off x="4330496" y="1958102"/>
        <a:ext cx="1854606" cy="435133"/>
      </dsp:txXfrm>
    </dsp:sp>
    <dsp:sp modelId="{80CDBBF8-C6B4-4166-87C1-DC9120CC7586}">
      <dsp:nvSpPr>
        <dsp:cNvPr id="0" name=""/>
        <dsp:cNvSpPr/>
      </dsp:nvSpPr>
      <dsp:spPr>
        <a:xfrm>
          <a:off x="3712294"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rtlCol="0" anchor="b" anchorCtr="1">
          <a:noAutofit/>
        </a:bodyPr>
        <a:lstStyle/>
        <a:p>
          <a:pPr marL="0" lvl="0" indent="0" algn="ctr" defTabSz="577850" rtl="0">
            <a:lnSpc>
              <a:spcPct val="90000"/>
            </a:lnSpc>
            <a:spcBef>
              <a:spcPct val="0"/>
            </a:spcBef>
            <a:spcAft>
              <a:spcPct val="35000"/>
            </a:spcAft>
            <a:buNone/>
          </a:pPr>
          <a:r>
            <a:rPr lang="de-DE" sz="1300" b="0" i="0" u="none" kern="1200" noProof="0" dirty="0"/>
            <a:t>Während Ihrer Präsentation sind die Sprechernotizen auf Ihrem Monitor sichtbar, für das Publikum jedoch nicht sichtbar. </a:t>
          </a:r>
          <a:endParaRPr lang="de-DE" sz="1300" kern="1200" noProof="0" dirty="0"/>
        </a:p>
      </dsp:txBody>
      <dsp:txXfrm>
        <a:off x="3712294" y="0"/>
        <a:ext cx="3091011" cy="1522968"/>
      </dsp:txXfrm>
    </dsp:sp>
    <dsp:sp modelId="{89759DE5-9F8A-470E-A6D8-F13BB4DEE93D}">
      <dsp:nvSpPr>
        <dsp:cNvPr id="0" name=""/>
        <dsp:cNvSpPr/>
      </dsp:nvSpPr>
      <dsp:spPr>
        <a:xfrm>
          <a:off x="5257799" y="1609995"/>
          <a:ext cx="0" cy="348107"/>
        </a:xfrm>
        <a:prstGeom prst="line">
          <a:avLst/>
        </a:prstGeom>
        <a:noFill/>
        <a:ln w="6350" cap="flat" cmpd="sng" algn="ctr">
          <a:solidFill>
            <a:schemeClr val="accent5"/>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214286" y="1522968"/>
          <a:ext cx="87026" cy="87026"/>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687F1E-592A-4A16-9630-0E0C2D82BDEC}">
      <dsp:nvSpPr>
        <dsp:cNvPr id="0" name=""/>
        <dsp:cNvSpPr/>
      </dsp:nvSpPr>
      <dsp:spPr>
        <a:xfrm>
          <a:off x="6185103" y="1958102"/>
          <a:ext cx="1854606" cy="435133"/>
        </a:xfrm>
        <a:prstGeom prst="rect">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rtlCol="0" anchor="ctr" anchorCtr="1">
          <a:noAutofit/>
        </a:bodyPr>
        <a:lstStyle/>
        <a:p>
          <a:pPr marL="0" lvl="0" indent="0" algn="ctr" defTabSz="577850" rtl="0">
            <a:lnSpc>
              <a:spcPct val="90000"/>
            </a:lnSpc>
            <a:spcBef>
              <a:spcPct val="0"/>
            </a:spcBef>
            <a:spcAft>
              <a:spcPct val="35000"/>
            </a:spcAft>
            <a:buNone/>
          </a:pPr>
          <a:r>
            <a:rPr lang="de-DE" sz="1300" kern="1200" noProof="0" dirty="0"/>
            <a:t>Titel</a:t>
          </a:r>
        </a:p>
      </dsp:txBody>
      <dsp:txXfrm>
        <a:off x="6185103" y="1958102"/>
        <a:ext cx="1854606" cy="435133"/>
      </dsp:txXfrm>
    </dsp:sp>
    <dsp:sp modelId="{36210ACA-E081-40B5-87EC-500863B13ADD}">
      <dsp:nvSpPr>
        <dsp:cNvPr id="0" name=""/>
        <dsp:cNvSpPr/>
      </dsp:nvSpPr>
      <dsp:spPr>
        <a:xfrm>
          <a:off x="5566901"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rtlCol="0" anchor="t" anchorCtr="1">
          <a:noAutofit/>
        </a:bodyPr>
        <a:lstStyle/>
        <a:p>
          <a:pPr marL="0" lvl="0" indent="0" algn="ctr" defTabSz="577850" rtl="0">
            <a:lnSpc>
              <a:spcPct val="90000"/>
            </a:lnSpc>
            <a:spcBef>
              <a:spcPct val="0"/>
            </a:spcBef>
            <a:spcAft>
              <a:spcPct val="35000"/>
            </a:spcAft>
            <a:buNone/>
          </a:pPr>
          <a:r>
            <a:rPr lang="de-DE" sz="1300" b="0" i="0" u="none" kern="1200" noProof="0" dirty="0"/>
            <a:t>Der Notizenbereich ist ein Feld, das unter jeder Folie angezeigt wird. Tippen Sie darauf, um Notizen hinzuzufügen. </a:t>
          </a:r>
          <a:endParaRPr lang="de-DE" sz="1300" kern="1200" noProof="0" dirty="0"/>
        </a:p>
      </dsp:txBody>
      <dsp:txXfrm>
        <a:off x="5566901" y="2828369"/>
        <a:ext cx="3091011" cy="1522968"/>
      </dsp:txXfrm>
    </dsp:sp>
    <dsp:sp modelId="{EA3C7446-024E-4EEF-BED4-FFB1F2246CF3}">
      <dsp:nvSpPr>
        <dsp:cNvPr id="0" name=""/>
        <dsp:cNvSpPr/>
      </dsp:nvSpPr>
      <dsp:spPr>
        <a:xfrm>
          <a:off x="7112406" y="2393235"/>
          <a:ext cx="0" cy="348107"/>
        </a:xfrm>
        <a:prstGeom prst="line">
          <a:avLst/>
        </a:prstGeom>
        <a:noFill/>
        <a:ln w="6350" cap="flat" cmpd="sng" algn="ctr">
          <a:solidFill>
            <a:schemeClr val="accent6"/>
          </a:solidFill>
          <a:prstDash val="dash"/>
          <a:miter lim="800000"/>
        </a:ln>
        <a:effectLst/>
      </dsp:spPr>
      <dsp:style>
        <a:lnRef idx="1">
          <a:scrgbClr r="0" g="0" b="0"/>
        </a:lnRef>
        <a:fillRef idx="0">
          <a:scrgbClr r="0" g="0" b="0"/>
        </a:fillRef>
        <a:effectRef idx="0">
          <a:scrgbClr r="0" g="0" b="0"/>
        </a:effectRef>
        <a:fontRef idx="minor"/>
      </dsp:style>
    </dsp:sp>
    <dsp:sp modelId="{FDC60305-8FBB-44FD-9B53-CDBFE9F7FDD0}">
      <dsp:nvSpPr>
        <dsp:cNvPr id="0" name=""/>
        <dsp:cNvSpPr/>
      </dsp:nvSpPr>
      <dsp:spPr>
        <a:xfrm>
          <a:off x="7068893" y="2741342"/>
          <a:ext cx="87026" cy="87026"/>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4E50C8-30CD-4A49-B6D7-34D9AB2A3043}">
      <dsp:nvSpPr>
        <dsp:cNvPr id="0" name=""/>
        <dsp:cNvSpPr/>
      </dsp:nvSpPr>
      <dsp:spPr>
        <a:xfrm rot="5400000">
          <a:off x="8749446" y="1248365"/>
          <a:ext cx="435133" cy="1854606"/>
        </a:xfrm>
        <a:prstGeom prst="round2SameRect">
          <a:avLst/>
        </a:prstGeom>
        <a:solidFill>
          <a:schemeClr val="accent6">
            <a:lumMod val="7500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rtlCol="0" anchor="ctr" anchorCtr="1">
          <a:noAutofit/>
        </a:bodyPr>
        <a:lstStyle/>
        <a:p>
          <a:pPr marL="0" lvl="0" indent="0" algn="ctr" defTabSz="577850" rtl="0">
            <a:lnSpc>
              <a:spcPct val="90000"/>
            </a:lnSpc>
            <a:spcBef>
              <a:spcPct val="0"/>
            </a:spcBef>
            <a:spcAft>
              <a:spcPct val="35000"/>
            </a:spcAft>
            <a:buNone/>
          </a:pPr>
          <a:r>
            <a:rPr lang="de-DE" sz="1300" kern="1200" noProof="0" dirty="0"/>
            <a:t>Titel</a:t>
          </a:r>
        </a:p>
      </dsp:txBody>
      <dsp:txXfrm rot="-5400000">
        <a:off x="8039710" y="1979343"/>
        <a:ext cx="1833365" cy="392651"/>
      </dsp:txXfrm>
    </dsp:sp>
    <dsp:sp modelId="{9679B796-2B40-4D87-8578-52BF0C29AEB4}">
      <dsp:nvSpPr>
        <dsp:cNvPr id="0" name=""/>
        <dsp:cNvSpPr/>
      </dsp:nvSpPr>
      <dsp:spPr>
        <a:xfrm>
          <a:off x="7421507"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rtlCol="0" anchor="b" anchorCtr="1">
          <a:noAutofit/>
        </a:bodyPr>
        <a:lstStyle/>
        <a:p>
          <a:pPr marL="0" lvl="0" indent="0" algn="ctr" defTabSz="577850" rtl="0">
            <a:lnSpc>
              <a:spcPct val="90000"/>
            </a:lnSpc>
            <a:spcBef>
              <a:spcPct val="0"/>
            </a:spcBef>
            <a:spcAft>
              <a:spcPct val="35000"/>
            </a:spcAft>
            <a:buNone/>
          </a:pPr>
          <a:r>
            <a:rPr lang="de-DE" sz="1300" b="0" i="0" u="none" kern="1200" noProof="0" dirty="0"/>
            <a:t>Wenn der Notizenbereich nicht angezeigt wird oder vollständig minimiert ist, klicken Sie in der Taskleiste unten im PowerPoint-Fenster auf „Notizen“. </a:t>
          </a:r>
          <a:endParaRPr lang="de-DE" sz="1300" kern="1200" noProof="0" dirty="0"/>
        </a:p>
      </dsp:txBody>
      <dsp:txXfrm>
        <a:off x="7421507" y="0"/>
        <a:ext cx="3091011" cy="1522968"/>
      </dsp:txXfrm>
    </dsp:sp>
    <dsp:sp modelId="{894318B2-70C4-403D-BE3D-359CAB62002A}">
      <dsp:nvSpPr>
        <dsp:cNvPr id="0" name=""/>
        <dsp:cNvSpPr/>
      </dsp:nvSpPr>
      <dsp:spPr>
        <a:xfrm>
          <a:off x="8967013" y="1609995"/>
          <a:ext cx="0" cy="348107"/>
        </a:xfrm>
        <a:prstGeom prst="line">
          <a:avLst/>
        </a:prstGeom>
        <a:noFill/>
        <a:ln w="6350" cap="flat" cmpd="sng" algn="ctr">
          <a:solidFill>
            <a:schemeClr val="accent6">
              <a:lumMod val="75000"/>
            </a:schemeClr>
          </a:solidFill>
          <a:prstDash val="dash"/>
          <a:miter lim="800000"/>
        </a:ln>
        <a:effectLst/>
      </dsp:spPr>
      <dsp:style>
        <a:lnRef idx="1">
          <a:scrgbClr r="0" g="0" b="0"/>
        </a:lnRef>
        <a:fillRef idx="0">
          <a:scrgbClr r="0" g="0" b="0"/>
        </a:fillRef>
        <a:effectRef idx="0">
          <a:scrgbClr r="0" g="0" b="0"/>
        </a:effectRef>
        <a:fontRef idx="minor"/>
      </dsp:style>
    </dsp:sp>
    <dsp:sp modelId="{C2518668-97A8-402E-BC0D-09AE8E2ABBE2}">
      <dsp:nvSpPr>
        <dsp:cNvPr id="0" name=""/>
        <dsp:cNvSpPr/>
      </dsp:nvSpPr>
      <dsp:spPr>
        <a:xfrm>
          <a:off x="8923500" y="1522968"/>
          <a:ext cx="87026" cy="87026"/>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echteck-Zeitachse mit abgerundeten Ecken"/>
  <dgm:desc val="Verwenden Sie diese Option, um eine Liste von Ereignissen in chronologischer Reihenfolge darzustellen. Ein unsichtbares Feld enthält die Beschreibung, während das Datum jeweils in Rechtecken angezeigt wird, mit Ausnahme des ersten und letzten Knotens. Hier weisen die Rechtecke abgerundete Ecken auf. Es kann eine große Textmenge mit einem längeren deskriptiven Datumsformat angezeigt werden."/>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8FA8D41-3C83-4EC2-816E-757717163931}" type="datetime1">
              <a:rPr lang="de-DE" smtClean="0"/>
              <a:t>05.12.2022</a:t>
            </a:fld>
            <a:endParaRPr lang="de-DE"/>
          </a:p>
        </p:txBody>
      </p:sp>
      <p:sp>
        <p:nvSpPr>
          <p:cNvPr id="4" name="Fußzeilenplatzhalt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5" name="Foliennummernplatzhalt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661E857-36B8-43F1-9D87-FE508167BCE3}" type="slidenum">
              <a:rPr lang="de-DE" smtClean="0"/>
              <a:t>‹Nr.›</a:t>
            </a:fld>
            <a:endParaRPr lang="de-DE"/>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4CA429-061D-458E-80F8-82CB2938FBAD}" type="datetime1">
              <a:rPr lang="de-DE" smtClean="0"/>
              <a:pPr/>
              <a:t>05.12.2022</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CFAAAB6-A2C6-4A85-A3A1-98EFBA61C967}" type="slidenum">
              <a:rPr lang="de-DE" noProof="0" smtClean="0"/>
              <a:t>‹Nr.›</a:t>
            </a:fld>
            <a:endParaRPr lang="de-DE" noProof="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b="0" i="0">
              <a:effectLst/>
              <a:latin typeface="Segoe UI" panose="020B0502040204020203" pitchFamily="34" charset="0"/>
            </a:endParaRPr>
          </a:p>
          <a:p>
            <a:pPr rtl="0"/>
            <a:r>
              <a:rPr lang="de-DE"/>
              <a:t>ID=d924773e-9a16-4d6d-9803-8cb819e99682
Rezept=text_billboard
Typ=TextOnly
Variante=0
FamilyID=AccentBoxWalbaum_Zero</a:t>
            </a:r>
          </a:p>
        </p:txBody>
      </p:sp>
      <p:sp>
        <p:nvSpPr>
          <p:cNvPr id="4" name="Foliennummernplatzhalter 3"/>
          <p:cNvSpPr>
            <a:spLocks noGrp="1"/>
          </p:cNvSpPr>
          <p:nvPr>
            <p:ph type="sldNum" sz="quarter" idx="5"/>
          </p:nvPr>
        </p:nvSpPr>
        <p:spPr/>
        <p:txBody>
          <a:bodyPr rtlCol="0"/>
          <a:lstStyle/>
          <a:p>
            <a:pPr rtl="0"/>
            <a:fld id="{8EAA36B1-75F6-458C-B388-8BC01E9857C8}" type="slidenum">
              <a:rPr lang="de-DE" smtClean="0"/>
              <a:t>1</a:t>
            </a:fld>
            <a:endParaRPr lang="de-DE"/>
          </a:p>
        </p:txBody>
      </p:sp>
    </p:spTree>
    <p:extLst>
      <p:ext uri="{BB962C8B-B14F-4D97-AF65-F5344CB8AC3E}">
        <p14:creationId xmlns:p14="http://schemas.microsoft.com/office/powerpoint/2010/main" val="270320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BCFAAAB6-A2C6-4A85-A3A1-98EFBA61C967}" type="slidenum">
              <a:rPr lang="de-DE" smtClean="0"/>
              <a:t>15</a:t>
            </a:fld>
            <a:endParaRPr lang="de-DE"/>
          </a:p>
        </p:txBody>
      </p:sp>
    </p:spTree>
    <p:extLst>
      <p:ext uri="{BB962C8B-B14F-4D97-AF65-F5344CB8AC3E}">
        <p14:creationId xmlns:p14="http://schemas.microsoft.com/office/powerpoint/2010/main" val="320849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BCFAAAB6-A2C6-4A85-A3A1-98EFBA61C967}" type="slidenum">
              <a:rPr lang="de-DE" smtClean="0"/>
              <a:t>16</a:t>
            </a:fld>
            <a:endParaRPr lang="de-DE"/>
          </a:p>
        </p:txBody>
      </p:sp>
    </p:spTree>
    <p:extLst>
      <p:ext uri="{BB962C8B-B14F-4D97-AF65-F5344CB8AC3E}">
        <p14:creationId xmlns:p14="http://schemas.microsoft.com/office/powerpoint/2010/main" val="2725348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BCFAAAB6-A2C6-4A85-A3A1-98EFBA61C967}" type="slidenum">
              <a:rPr lang="de-DE" smtClean="0"/>
              <a:t>17</a:t>
            </a:fld>
            <a:endParaRPr lang="de-DE"/>
          </a:p>
        </p:txBody>
      </p:sp>
    </p:spTree>
    <p:extLst>
      <p:ext uri="{BB962C8B-B14F-4D97-AF65-F5344CB8AC3E}">
        <p14:creationId xmlns:p14="http://schemas.microsoft.com/office/powerpoint/2010/main" val="620922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BCFAAAB6-A2C6-4A85-A3A1-98EFBA61C967}" type="slidenum">
              <a:rPr lang="de-DE" smtClean="0"/>
              <a:t>7</a:t>
            </a:fld>
            <a:endParaRPr lang="de-DE"/>
          </a:p>
        </p:txBody>
      </p:sp>
    </p:spTree>
    <p:extLst>
      <p:ext uri="{BB962C8B-B14F-4D97-AF65-F5344CB8AC3E}">
        <p14:creationId xmlns:p14="http://schemas.microsoft.com/office/powerpoint/2010/main" val="1510954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BCFAAAB6-A2C6-4A85-A3A1-98EFBA61C967}" type="slidenum">
              <a:rPr lang="de-DE" smtClean="0"/>
              <a:t>8</a:t>
            </a:fld>
            <a:endParaRPr lang="de-DE"/>
          </a:p>
        </p:txBody>
      </p:sp>
    </p:spTree>
    <p:extLst>
      <p:ext uri="{BB962C8B-B14F-4D97-AF65-F5344CB8AC3E}">
        <p14:creationId xmlns:p14="http://schemas.microsoft.com/office/powerpoint/2010/main" val="1474331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BCFAAAB6-A2C6-4A85-A3A1-98EFBA61C967}" type="slidenum">
              <a:rPr lang="de-DE" smtClean="0"/>
              <a:t>9</a:t>
            </a:fld>
            <a:endParaRPr lang="de-DE"/>
          </a:p>
        </p:txBody>
      </p:sp>
    </p:spTree>
    <p:extLst>
      <p:ext uri="{BB962C8B-B14F-4D97-AF65-F5344CB8AC3E}">
        <p14:creationId xmlns:p14="http://schemas.microsoft.com/office/powerpoint/2010/main" val="3387968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BCFAAAB6-A2C6-4A85-A3A1-98EFBA61C967}" type="slidenum">
              <a:rPr lang="de-DE" smtClean="0"/>
              <a:t>10</a:t>
            </a:fld>
            <a:endParaRPr lang="de-DE"/>
          </a:p>
        </p:txBody>
      </p:sp>
    </p:spTree>
    <p:extLst>
      <p:ext uri="{BB962C8B-B14F-4D97-AF65-F5344CB8AC3E}">
        <p14:creationId xmlns:p14="http://schemas.microsoft.com/office/powerpoint/2010/main" val="1163310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BCFAAAB6-A2C6-4A85-A3A1-98EFBA61C967}" type="slidenum">
              <a:rPr lang="de-DE" smtClean="0"/>
              <a:t>11</a:t>
            </a:fld>
            <a:endParaRPr lang="de-DE"/>
          </a:p>
        </p:txBody>
      </p:sp>
    </p:spTree>
    <p:extLst>
      <p:ext uri="{BB962C8B-B14F-4D97-AF65-F5344CB8AC3E}">
        <p14:creationId xmlns:p14="http://schemas.microsoft.com/office/powerpoint/2010/main" val="2281471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BCFAAAB6-A2C6-4A85-A3A1-98EFBA61C967}" type="slidenum">
              <a:rPr lang="de-DE" smtClean="0"/>
              <a:t>12</a:t>
            </a:fld>
            <a:endParaRPr lang="de-DE"/>
          </a:p>
        </p:txBody>
      </p:sp>
    </p:spTree>
    <p:extLst>
      <p:ext uri="{BB962C8B-B14F-4D97-AF65-F5344CB8AC3E}">
        <p14:creationId xmlns:p14="http://schemas.microsoft.com/office/powerpoint/2010/main" val="3491380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10"/>
          </p:nvPr>
        </p:nvSpPr>
        <p:spPr/>
        <p:txBody>
          <a:bodyPr rtlCol="0"/>
          <a:lstStyle/>
          <a:p>
            <a:pPr rtl="0"/>
            <a:fld id="{32DC0559-D619-4E56-BF6F-3712370C2150}" type="slidenum">
              <a:rPr lang="de-DE" smtClean="0"/>
              <a:t>13</a:t>
            </a:fld>
            <a:endParaRPr lang="de-DE"/>
          </a:p>
        </p:txBody>
      </p:sp>
    </p:spTree>
    <p:extLst>
      <p:ext uri="{BB962C8B-B14F-4D97-AF65-F5344CB8AC3E}">
        <p14:creationId xmlns:p14="http://schemas.microsoft.com/office/powerpoint/2010/main" val="514541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BCFAAAB6-A2C6-4A85-A3A1-98EFBA61C967}" type="slidenum">
              <a:rPr lang="de-DE" smtClean="0"/>
              <a:t>14</a:t>
            </a:fld>
            <a:endParaRPr lang="de-DE"/>
          </a:p>
        </p:txBody>
      </p:sp>
    </p:spTree>
    <p:extLst>
      <p:ext uri="{BB962C8B-B14F-4D97-AF65-F5344CB8AC3E}">
        <p14:creationId xmlns:p14="http://schemas.microsoft.com/office/powerpoint/2010/main" val="220528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useBgFill="1">
        <p:nvSpPr>
          <p:cNvPr id="7" name="Rechteck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0EB8136-4330-4480-80D9-0F6FD970617C}"/>
              </a:ext>
            </a:extLst>
          </p:cNvPr>
          <p:cNvSpPr>
            <a:spLocks noGrp="1"/>
          </p:cNvSpPr>
          <p:nvPr>
            <p:ph type="ctrTitle" hasCustomPrompt="1"/>
          </p:nvPr>
        </p:nvSpPr>
        <p:spPr>
          <a:xfrm>
            <a:off x="1801368" y="1664208"/>
            <a:ext cx="8586216" cy="2176272"/>
          </a:xfrm>
        </p:spPr>
        <p:txBody>
          <a:bodyPr rtlCol="0" anchor="ctr">
            <a:normAutofit/>
          </a:bodyPr>
          <a:lstStyle>
            <a:lvl1pPr algn="ctr">
              <a:defRPr sz="6600"/>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566E5739-DD96-45FB-B609-3E3447A52FED}"/>
              </a:ext>
            </a:extLst>
          </p:cNvPr>
          <p:cNvSpPr>
            <a:spLocks noGrp="1"/>
          </p:cNvSpPr>
          <p:nvPr>
            <p:ph type="subTitle" idx="1" hasCustomPrompt="1"/>
          </p:nvPr>
        </p:nvSpPr>
        <p:spPr>
          <a:xfrm>
            <a:off x="2487168" y="4142232"/>
            <a:ext cx="7223760" cy="685800"/>
          </a:xfrm>
          <a:solidFill>
            <a:schemeClr val="accent1"/>
          </a:solidFill>
        </p:spPr>
        <p:txBody>
          <a:bodyPr rtlCol="0"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und Inhalt mit 3 Bildern">
    <p:spTree>
      <p:nvGrpSpPr>
        <p:cNvPr id="1" name=""/>
        <p:cNvGrpSpPr/>
        <p:nvPr/>
      </p:nvGrpSpPr>
      <p:grpSpPr>
        <a:xfrm>
          <a:off x="0" y="0"/>
          <a:ext cx="0" cy="0"/>
          <a:chOff x="0" y="0"/>
          <a:chExt cx="0" cy="0"/>
        </a:xfrm>
      </p:grpSpPr>
      <p:sp useBgFill="1">
        <p:nvSpPr>
          <p:cNvPr id="4" name="Rechteck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48D358CF-0758-490A-A084-C46443B9ABE8}"/>
              </a:ext>
            </a:extLst>
          </p:cNvPr>
          <p:cNvSpPr>
            <a:spLocks noGrp="1"/>
          </p:cNvSpPr>
          <p:nvPr>
            <p:ph type="title" hasCustomPrompt="1"/>
          </p:nvPr>
        </p:nvSpPr>
        <p:spPr>
          <a:xfrm>
            <a:off x="841248" y="978408"/>
            <a:ext cx="4059936" cy="1106424"/>
          </a:xfrm>
        </p:spPr>
        <p:txBody>
          <a:bodyPr rtlCol="0" anchor="ctr">
            <a:normAutofit/>
          </a:bodyPr>
          <a:lstStyle>
            <a:lvl1pPr>
              <a:defRPr sz="28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21671183-B3CE-4F45-92FB-98290CA0E2CA}"/>
              </a:ext>
            </a:extLst>
          </p:cNvPr>
          <p:cNvSpPr>
            <a:spLocks noGrp="1"/>
          </p:cNvSpPr>
          <p:nvPr>
            <p:ph idx="1" hasCustomPrompt="1"/>
          </p:nvPr>
        </p:nvSpPr>
        <p:spPr>
          <a:xfrm>
            <a:off x="841248" y="2359152"/>
            <a:ext cx="4059936" cy="3429000"/>
          </a:xfrm>
        </p:spPr>
        <p:txBody>
          <a:bodyPr rtlCol="0"/>
          <a:lstStyle>
            <a:lvl1pPr marL="0" indent="0">
              <a:buNone/>
              <a:defRPr sz="1800"/>
            </a:lvl1pPr>
          </a:lstStyle>
          <a:p>
            <a:pPr lvl="0" rtl="0"/>
            <a:r>
              <a:rPr lang="de-DE" noProof="0"/>
              <a:t>Textmasterformat durch Klicken bearbeiten</a:t>
            </a:r>
          </a:p>
        </p:txBody>
      </p:sp>
      <p:sp>
        <p:nvSpPr>
          <p:cNvPr id="15" name="Bildplatzhalter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rtlCol="0" anchor="ctr"/>
          <a:lstStyle>
            <a:lvl1pPr algn="ctr">
              <a:buNone/>
              <a:defRPr/>
            </a:lvl1pPr>
          </a:lstStyle>
          <a:p>
            <a:pPr rtl="0"/>
            <a:r>
              <a:rPr lang="de-DE" noProof="0"/>
              <a:t>Bild durch Klicken auf Symbol hinzufügen</a:t>
            </a:r>
          </a:p>
        </p:txBody>
      </p:sp>
      <p:sp>
        <p:nvSpPr>
          <p:cNvPr id="10" name="Bildplatzhalter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rtlCol="0" anchor="ctr"/>
          <a:lstStyle>
            <a:lvl1pPr algn="ctr">
              <a:buNone/>
              <a:defRPr/>
            </a:lvl1pPr>
          </a:lstStyle>
          <a:p>
            <a:pPr rtl="0"/>
            <a:r>
              <a:rPr lang="de-DE" noProof="0"/>
              <a:t>Bild durch Klicken auf Symbol hinzufügen</a:t>
            </a:r>
          </a:p>
        </p:txBody>
      </p:sp>
      <p:sp>
        <p:nvSpPr>
          <p:cNvPr id="5" name="Rechteck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hteck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Bildplatzhalter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rtlCol="0" anchor="ctr"/>
          <a:lstStyle>
            <a:lvl1pPr algn="ctr">
              <a:buNone/>
              <a:defRPr/>
            </a:lvl1pPr>
          </a:lstStyle>
          <a:p>
            <a:pPr rtl="0"/>
            <a:r>
              <a:rPr lang="de-DE" noProof="0"/>
              <a:t>Bild durch Klicken auf Symbol hinzufügen</a:t>
            </a:r>
          </a:p>
        </p:txBody>
      </p:sp>
      <p:sp>
        <p:nvSpPr>
          <p:cNvPr id="18" name="Datumsplatzhalt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rtlCol="0"/>
          <a:lstStyle/>
          <a:p>
            <a:pPr rtl="0"/>
            <a:r>
              <a:rPr lang="de-DE" noProof="0"/>
              <a:t>04.09.20XX</a:t>
            </a:r>
          </a:p>
        </p:txBody>
      </p:sp>
      <p:sp>
        <p:nvSpPr>
          <p:cNvPr id="19" name="Fußzeilenplatzhalt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rtlCol="0"/>
          <a:lstStyle/>
          <a:p>
            <a:pPr rtl="0"/>
            <a:r>
              <a:rPr lang="de-DE" noProof="0"/>
              <a:t>Präsentationstitel</a:t>
            </a:r>
          </a:p>
        </p:txBody>
      </p:sp>
      <p:sp>
        <p:nvSpPr>
          <p:cNvPr id="20" name="Foliennummernplatzhalt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rtlCol="0"/>
          <a:lstStyle/>
          <a:p>
            <a:pPr rtl="0"/>
            <a:fld id="{A65A5C87-DF58-40C8-B092-1DE63DB4547E}" type="slidenum">
              <a:rPr lang="de-DE" noProof="0" smtClean="0"/>
              <a:t>‹Nr.›</a:t>
            </a:fld>
            <a:endParaRPr lang="de-DE" noProof="0"/>
          </a:p>
        </p:txBody>
      </p:sp>
    </p:spTree>
    <p:extLst>
      <p:ext uri="{BB962C8B-B14F-4D97-AF65-F5344CB8AC3E}">
        <p14:creationId xmlns:p14="http://schemas.microsoft.com/office/powerpoint/2010/main" val="352797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und Inhalt mit 4 Bildern">
    <p:spTree>
      <p:nvGrpSpPr>
        <p:cNvPr id="1" name=""/>
        <p:cNvGrpSpPr/>
        <p:nvPr/>
      </p:nvGrpSpPr>
      <p:grpSpPr>
        <a:xfrm>
          <a:off x="0" y="0"/>
          <a:ext cx="0" cy="0"/>
          <a:chOff x="0" y="0"/>
          <a:chExt cx="0" cy="0"/>
        </a:xfrm>
      </p:grpSpPr>
      <p:sp useBgFill="1">
        <p:nvSpPr>
          <p:cNvPr id="4" name="Rechteck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48D358CF-0758-490A-A084-C46443B9ABE8}"/>
              </a:ext>
            </a:extLst>
          </p:cNvPr>
          <p:cNvSpPr>
            <a:spLocks noGrp="1"/>
          </p:cNvSpPr>
          <p:nvPr>
            <p:ph type="title" hasCustomPrompt="1"/>
          </p:nvPr>
        </p:nvSpPr>
        <p:spPr>
          <a:xfrm>
            <a:off x="7772400" y="978408"/>
            <a:ext cx="3721608" cy="1106424"/>
          </a:xfrm>
        </p:spPr>
        <p:txBody>
          <a:bodyPr rtlCol="0" anchor="ctr">
            <a:normAutofit/>
          </a:bodyPr>
          <a:lstStyle>
            <a:lvl1pPr>
              <a:defRPr sz="2800"/>
            </a:lvl1pPr>
          </a:lstStyle>
          <a:p>
            <a:pPr rtl="0"/>
            <a:r>
              <a:rPr lang="de-DE" noProof="0"/>
              <a:t>Titelmasterformat durch Klicken bearbeiten</a:t>
            </a:r>
          </a:p>
        </p:txBody>
      </p:sp>
      <p:sp>
        <p:nvSpPr>
          <p:cNvPr id="15" name="Bildplatzhalter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rtlCol="0" anchor="ctr"/>
          <a:lstStyle>
            <a:lvl1pPr algn="ctr">
              <a:buNone/>
              <a:defRPr/>
            </a:lvl1pPr>
          </a:lstStyle>
          <a:p>
            <a:pPr rtl="0"/>
            <a:r>
              <a:rPr lang="de-DE" noProof="0"/>
              <a:t>Bild durch Klicken auf Symbol hinzufügen</a:t>
            </a:r>
          </a:p>
        </p:txBody>
      </p:sp>
      <p:sp>
        <p:nvSpPr>
          <p:cNvPr id="10" name="Bildplatzhalter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rtlCol="0" anchor="ctr"/>
          <a:lstStyle>
            <a:lvl1pPr algn="ctr">
              <a:buNone/>
              <a:defRPr/>
            </a:lvl1pPr>
          </a:lstStyle>
          <a:p>
            <a:pPr rtl="0"/>
            <a:r>
              <a:rPr lang="de-DE" noProof="0"/>
              <a:t>Bild durch Klicken auf Symbol hinzufügen</a:t>
            </a:r>
          </a:p>
        </p:txBody>
      </p:sp>
      <p:sp>
        <p:nvSpPr>
          <p:cNvPr id="5" name="Rechteck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Bildplatzhalter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rtlCol="0" anchor="ctr"/>
          <a:lstStyle>
            <a:lvl1pPr algn="ctr">
              <a:buNone/>
              <a:defRPr/>
            </a:lvl1pPr>
          </a:lstStyle>
          <a:p>
            <a:pPr rtl="0"/>
            <a:r>
              <a:rPr lang="de-DE" noProof="0"/>
              <a:t>Bild durch Klicken auf Symbol hinzufügen</a:t>
            </a:r>
          </a:p>
        </p:txBody>
      </p:sp>
      <p:sp>
        <p:nvSpPr>
          <p:cNvPr id="18" name="Datumsplatzhalt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rtlCol="0"/>
          <a:lstStyle/>
          <a:p>
            <a:pPr rtl="0"/>
            <a:r>
              <a:rPr lang="de-DE" noProof="0"/>
              <a:t>04.09.20XX</a:t>
            </a:r>
          </a:p>
        </p:txBody>
      </p:sp>
      <p:sp>
        <p:nvSpPr>
          <p:cNvPr id="19" name="Fußzeilenplatzhalt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rtlCol="0"/>
          <a:lstStyle/>
          <a:p>
            <a:pPr rtl="0"/>
            <a:r>
              <a:rPr lang="de-DE" noProof="0"/>
              <a:t>Präsentationstitel</a:t>
            </a:r>
          </a:p>
        </p:txBody>
      </p:sp>
      <p:sp>
        <p:nvSpPr>
          <p:cNvPr id="20" name="Foliennummernplatzhalt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rtlCol="0"/>
          <a:lstStyle/>
          <a:p>
            <a:pPr rtl="0"/>
            <a:fld id="{A65A5C87-DF58-40C8-B092-1DE63DB4547E}" type="slidenum">
              <a:rPr lang="de-DE" noProof="0" smtClean="0"/>
              <a:t>‹Nr.›</a:t>
            </a:fld>
            <a:endParaRPr lang="de-DE" noProof="0"/>
          </a:p>
        </p:txBody>
      </p:sp>
      <p:sp>
        <p:nvSpPr>
          <p:cNvPr id="6" name="Rechteck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Bildplatzhalter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rtlCol="0" anchor="ctr"/>
          <a:lstStyle>
            <a:lvl1pPr algn="ctr">
              <a:buNone/>
              <a:defRPr/>
            </a:lvl1pPr>
          </a:lstStyle>
          <a:p>
            <a:pPr rtl="0"/>
            <a:r>
              <a:rPr lang="de-DE" noProof="0"/>
              <a:t>Bild durch Klicken auf Symbol hinzufügen</a:t>
            </a:r>
          </a:p>
        </p:txBody>
      </p:sp>
      <p:sp>
        <p:nvSpPr>
          <p:cNvPr id="8" name="Textplatzhalter 7">
            <a:extLst>
              <a:ext uri="{FF2B5EF4-FFF2-40B4-BE49-F238E27FC236}">
                <a16:creationId xmlns:a16="http://schemas.microsoft.com/office/drawing/2014/main" id="{A0D33A8D-B0BB-4920-AAC4-6EE9952AA556}"/>
              </a:ext>
            </a:extLst>
          </p:cNvPr>
          <p:cNvSpPr>
            <a:spLocks noGrp="1"/>
          </p:cNvSpPr>
          <p:nvPr>
            <p:ph type="body" sz="quarter" idx="22" hasCustomPrompt="1"/>
          </p:nvPr>
        </p:nvSpPr>
        <p:spPr>
          <a:xfrm>
            <a:off x="7772400" y="3099816"/>
            <a:ext cx="3721100" cy="447675"/>
          </a:xfrm>
        </p:spPr>
        <p:txBody>
          <a:bodyPr rtlCol="0"/>
          <a:lstStyle>
            <a:lvl1pPr marL="0" indent="0">
              <a:buNone/>
              <a:defRPr sz="1600"/>
            </a:lvl1pPr>
          </a:lstStyle>
          <a:p>
            <a:pPr lvl="0" rtl="0"/>
            <a:r>
              <a:rPr lang="de-DE" noProof="0"/>
              <a:t>Textmasterformat durch Klicken bearbeiten</a:t>
            </a:r>
          </a:p>
        </p:txBody>
      </p:sp>
      <p:sp>
        <p:nvSpPr>
          <p:cNvPr id="21" name="Textplatzhalter 7">
            <a:extLst>
              <a:ext uri="{FF2B5EF4-FFF2-40B4-BE49-F238E27FC236}">
                <a16:creationId xmlns:a16="http://schemas.microsoft.com/office/drawing/2014/main" id="{FC2F80E1-DA5D-4EBA-BDBC-FFD24776ED07}"/>
              </a:ext>
            </a:extLst>
          </p:cNvPr>
          <p:cNvSpPr>
            <a:spLocks noGrp="1"/>
          </p:cNvSpPr>
          <p:nvPr>
            <p:ph type="body" sz="quarter" idx="23" hasCustomPrompt="1"/>
          </p:nvPr>
        </p:nvSpPr>
        <p:spPr>
          <a:xfrm>
            <a:off x="7772400" y="4215384"/>
            <a:ext cx="3721100" cy="447675"/>
          </a:xfrm>
        </p:spPr>
        <p:txBody>
          <a:bodyPr rtlCol="0"/>
          <a:lstStyle>
            <a:lvl1pPr marL="0" indent="0">
              <a:buNone/>
              <a:defRPr sz="1600"/>
            </a:lvl1pPr>
          </a:lstStyle>
          <a:p>
            <a:pPr lvl="0" rtl="0"/>
            <a:r>
              <a:rPr lang="de-DE" noProof="0"/>
              <a:t>Textmasterformat durch Klicken bearbeiten</a:t>
            </a:r>
          </a:p>
        </p:txBody>
      </p:sp>
      <p:sp>
        <p:nvSpPr>
          <p:cNvPr id="22" name="Textplatzhalter 7">
            <a:extLst>
              <a:ext uri="{FF2B5EF4-FFF2-40B4-BE49-F238E27FC236}">
                <a16:creationId xmlns:a16="http://schemas.microsoft.com/office/drawing/2014/main" id="{536A3E74-5D94-4FE5-A5F8-7DA032AD48AF}"/>
              </a:ext>
            </a:extLst>
          </p:cNvPr>
          <p:cNvSpPr>
            <a:spLocks noGrp="1"/>
          </p:cNvSpPr>
          <p:nvPr>
            <p:ph type="body" sz="quarter" idx="24" hasCustomPrompt="1"/>
          </p:nvPr>
        </p:nvSpPr>
        <p:spPr>
          <a:xfrm>
            <a:off x="7772400" y="5321808"/>
            <a:ext cx="3721100" cy="447675"/>
          </a:xfrm>
        </p:spPr>
        <p:txBody>
          <a:bodyPr rtlCol="0"/>
          <a:lstStyle>
            <a:lvl1pPr marL="0" indent="0">
              <a:buNone/>
              <a:defRPr sz="1600"/>
            </a:lvl1pPr>
          </a:lstStyle>
          <a:p>
            <a:pPr lvl="0" rtl="0"/>
            <a:r>
              <a:rPr lang="de-DE" noProof="0"/>
              <a:t>Textmasterformat durch Klicken bearbeiten</a:t>
            </a:r>
          </a:p>
        </p:txBody>
      </p:sp>
      <p:sp>
        <p:nvSpPr>
          <p:cNvPr id="23" name="Bildplatzhalter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rtlCol="0" anchor="ctr"/>
          <a:lstStyle>
            <a:lvl1pPr algn="ctr">
              <a:buNone/>
              <a:defRPr sz="900"/>
            </a:lvl1pPr>
          </a:lstStyle>
          <a:p>
            <a:pPr rtl="0"/>
            <a:r>
              <a:rPr lang="de-DE" noProof="0"/>
              <a:t>Symbol</a:t>
            </a:r>
          </a:p>
        </p:txBody>
      </p:sp>
      <p:sp>
        <p:nvSpPr>
          <p:cNvPr id="24" name="Bildplatzhalter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rtlCol="0" anchor="ctr"/>
          <a:lstStyle>
            <a:lvl1pPr algn="ctr">
              <a:buNone/>
              <a:defRPr sz="900"/>
            </a:lvl1pPr>
          </a:lstStyle>
          <a:p>
            <a:pPr rtl="0"/>
            <a:r>
              <a:rPr lang="de-DE" noProof="0"/>
              <a:t>Symbol</a:t>
            </a:r>
          </a:p>
        </p:txBody>
      </p:sp>
      <p:sp>
        <p:nvSpPr>
          <p:cNvPr id="25" name="Bildplatzhalter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rtlCol="0" anchor="ctr"/>
          <a:lstStyle>
            <a:lvl1pPr algn="ctr">
              <a:buNone/>
              <a:defRPr sz="900"/>
            </a:lvl1pPr>
          </a:lstStyle>
          <a:p>
            <a:pPr rtl="0"/>
            <a:r>
              <a:rPr lang="de-DE" noProof="0"/>
              <a:t>Symbol</a:t>
            </a:r>
          </a:p>
        </p:txBody>
      </p:sp>
    </p:spTree>
    <p:extLst>
      <p:ext uri="{BB962C8B-B14F-4D97-AF65-F5344CB8AC3E}">
        <p14:creationId xmlns:p14="http://schemas.microsoft.com/office/powerpoint/2010/main" val="3439343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useBgFill="1">
        <p:nvSpPr>
          <p:cNvPr id="7" name="Rechteck 6">
            <a:extLst>
              <a:ext uri="{FF2B5EF4-FFF2-40B4-BE49-F238E27FC236}">
                <a16:creationId xmlns:a16="http://schemas.microsoft.com/office/drawing/2014/main" id="{8C0689C4-0DB3-408B-A956-40326B4AE4C4}"/>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hteck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779454F2-0EE5-4888-AF4C-82F825E6226E}"/>
              </a:ext>
            </a:extLst>
          </p:cNvPr>
          <p:cNvSpPr>
            <a:spLocks noGrp="1"/>
          </p:cNvSpPr>
          <p:nvPr>
            <p:ph type="title" hasCustomPrompt="1"/>
          </p:nvPr>
        </p:nvSpPr>
        <p:spPr>
          <a:xfrm>
            <a:off x="1078992" y="1938528"/>
            <a:ext cx="10177272" cy="2990088"/>
          </a:xfrm>
        </p:spPr>
        <p:txBody>
          <a:bodyPr rtlCol="0">
            <a:normAutofit/>
          </a:bodyPr>
          <a:lstStyle>
            <a:lvl1pPr>
              <a:defRPr sz="5400"/>
            </a:lvl1pPr>
          </a:lstStyle>
          <a:p>
            <a:pPr rtl="0"/>
            <a:r>
              <a:rPr lang="de-DE" noProof="0"/>
              <a:t>Titelmasterformat durch Klicken bearbeiten</a:t>
            </a:r>
          </a:p>
        </p:txBody>
      </p:sp>
      <p:sp>
        <p:nvSpPr>
          <p:cNvPr id="3" name="Datumsplatzhalter 2">
            <a:extLst>
              <a:ext uri="{FF2B5EF4-FFF2-40B4-BE49-F238E27FC236}">
                <a16:creationId xmlns:a16="http://schemas.microsoft.com/office/drawing/2014/main" id="{67C91241-A315-4643-91E5-CF2C25CC903A}"/>
              </a:ext>
            </a:extLst>
          </p:cNvPr>
          <p:cNvSpPr>
            <a:spLocks noGrp="1"/>
          </p:cNvSpPr>
          <p:nvPr>
            <p:ph type="dt" sz="half" idx="10"/>
          </p:nvPr>
        </p:nvSpPr>
        <p:spPr/>
        <p:txBody>
          <a:bodyPr rtlCol="0"/>
          <a:lstStyle/>
          <a:p>
            <a:pPr rtl="0"/>
            <a:r>
              <a:rPr lang="de-DE" noProof="0"/>
              <a:t>04.09.20XX</a:t>
            </a:r>
          </a:p>
        </p:txBody>
      </p:sp>
      <p:sp>
        <p:nvSpPr>
          <p:cNvPr id="4" name="Fußzeilenplatzhalt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rtlCol="0"/>
          <a:lstStyle/>
          <a:p>
            <a:pPr rtl="0"/>
            <a:r>
              <a:rPr lang="de-DE" noProof="0"/>
              <a:t>Präsentationstitel</a:t>
            </a:r>
          </a:p>
        </p:txBody>
      </p:sp>
      <p:sp>
        <p:nvSpPr>
          <p:cNvPr id="5" name="Foliennummernplatzhalt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rtlCol="0"/>
          <a:lstStyle/>
          <a:p>
            <a:pPr rtl="0"/>
            <a:fld id="{A65A5C87-DF58-40C8-B092-1DE63DB4547E}" type="slidenum">
              <a:rPr lang="de-DE" noProof="0" smtClean="0"/>
              <a:t>‹Nr.›</a:t>
            </a:fld>
            <a:endParaRPr lang="de-DE" noProof="0"/>
          </a:p>
        </p:txBody>
      </p:sp>
    </p:spTree>
    <p:extLst>
      <p:ext uri="{BB962C8B-B14F-4D97-AF65-F5344CB8AC3E}">
        <p14:creationId xmlns:p14="http://schemas.microsoft.com/office/powerpoint/2010/main" val="140099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AC447E0-1D4D-4EF2-B81B-4B2400EE3EDB}"/>
              </a:ext>
            </a:extLst>
          </p:cNvPr>
          <p:cNvSpPr>
            <a:spLocks noGrp="1"/>
          </p:cNvSpPr>
          <p:nvPr>
            <p:ph type="dt" sz="half" idx="10"/>
          </p:nvPr>
        </p:nvSpPr>
        <p:spPr/>
        <p:txBody>
          <a:bodyPr rtlCol="0"/>
          <a:lstStyle/>
          <a:p>
            <a:pPr rtl="0"/>
            <a:r>
              <a:rPr lang="de-DE" noProof="0"/>
              <a:t>04.09.20XX</a:t>
            </a:r>
          </a:p>
        </p:txBody>
      </p:sp>
      <p:sp>
        <p:nvSpPr>
          <p:cNvPr id="3" name="Fußzeilenplatzhalt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rtlCol="0"/>
          <a:lstStyle/>
          <a:p>
            <a:pPr rtl="0"/>
            <a:r>
              <a:rPr lang="de-DE" noProof="0"/>
              <a:t>Präsentationstitel</a:t>
            </a:r>
          </a:p>
        </p:txBody>
      </p:sp>
      <p:sp>
        <p:nvSpPr>
          <p:cNvPr id="4" name="Foliennummernplatzhalt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rtlCol="0"/>
          <a:lstStyle/>
          <a:p>
            <a:pPr rtl="0"/>
            <a:fld id="{A65A5C87-DF58-40C8-B092-1DE63DB4547E}" type="slidenum">
              <a:rPr lang="de-DE" noProof="0" smtClean="0"/>
              <a:t>‹Nr.›</a:t>
            </a:fld>
            <a:endParaRPr lang="de-DE" noProof="0"/>
          </a:p>
        </p:txBody>
      </p:sp>
    </p:spTree>
    <p:extLst>
      <p:ext uri="{BB962C8B-B14F-4D97-AF65-F5344CB8AC3E}">
        <p14:creationId xmlns:p14="http://schemas.microsoft.com/office/powerpoint/2010/main" val="4060377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useBgFill="1">
        <p:nvSpPr>
          <p:cNvPr id="9" name="Rechteck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hteck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47F7751B-CD8F-4F5B-A903-1DCE5D1E8306}"/>
              </a:ext>
            </a:extLst>
          </p:cNvPr>
          <p:cNvSpPr>
            <a:spLocks noGrp="1"/>
          </p:cNvSpPr>
          <p:nvPr>
            <p:ph type="title" hasCustomPrompt="1"/>
          </p:nvPr>
        </p:nvSpPr>
        <p:spPr>
          <a:xfrm>
            <a:off x="868680" y="1709928"/>
            <a:ext cx="3099816" cy="1709928"/>
          </a:xfrm>
        </p:spPr>
        <p:txBody>
          <a:bodyPr tIns="45720" rtlCol="0" anchor="t">
            <a:normAutofit/>
          </a:bodyPr>
          <a:lstStyle>
            <a:lvl1pPr>
              <a:lnSpc>
                <a:spcPct val="100000"/>
              </a:lnSpc>
              <a:defRPr sz="34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EFA55C8A-A0BB-441D-976F-EB56D4382DB6}"/>
              </a:ext>
            </a:extLst>
          </p:cNvPr>
          <p:cNvSpPr>
            <a:spLocks noGrp="1"/>
          </p:cNvSpPr>
          <p:nvPr>
            <p:ph idx="1" hasCustomPrompt="1"/>
          </p:nvPr>
        </p:nvSpPr>
        <p:spPr>
          <a:xfrm>
            <a:off x="4965192" y="1709928"/>
            <a:ext cx="6729984" cy="4096512"/>
          </a:xfrm>
        </p:spPr>
        <p:txBody>
          <a:bodyPr rtlCol="0"/>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Textplatzhalter 3">
            <a:extLst>
              <a:ext uri="{FF2B5EF4-FFF2-40B4-BE49-F238E27FC236}">
                <a16:creationId xmlns:a16="http://schemas.microsoft.com/office/drawing/2014/main" id="{37DE6A51-A2E5-4BFA-B571-9FDFE1BBFB44}"/>
              </a:ext>
            </a:extLst>
          </p:cNvPr>
          <p:cNvSpPr>
            <a:spLocks noGrp="1"/>
          </p:cNvSpPr>
          <p:nvPr>
            <p:ph type="body" sz="half" idx="2" hasCustomPrompt="1"/>
          </p:nvPr>
        </p:nvSpPr>
        <p:spPr>
          <a:xfrm>
            <a:off x="868680" y="3429000"/>
            <a:ext cx="3099816" cy="2066544"/>
          </a:xfrm>
        </p:spPr>
        <p:txBody>
          <a:bodyPr rtlCol="0">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rtlCol="0"/>
          <a:lstStyle/>
          <a:p>
            <a:pPr rtl="0"/>
            <a:r>
              <a:rPr lang="de-DE" noProof="0"/>
              <a:t>04.09.20XX</a:t>
            </a:r>
          </a:p>
        </p:txBody>
      </p:sp>
      <p:sp>
        <p:nvSpPr>
          <p:cNvPr id="6" name="Fußzeilenplatzhalt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rtlCol="0"/>
          <a:lstStyle/>
          <a:p>
            <a:pPr rtl="0"/>
            <a:r>
              <a:rPr lang="de-DE" noProof="0"/>
              <a:t>Präsentationstitel</a:t>
            </a:r>
          </a:p>
        </p:txBody>
      </p:sp>
      <p:sp>
        <p:nvSpPr>
          <p:cNvPr id="7" name="Foliennummernplatzhalt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rtlCol="0"/>
          <a:lstStyle/>
          <a:p>
            <a:pPr rtl="0"/>
            <a:fld id="{A65A5C87-DF58-40C8-B092-1DE63DB4547E}" type="slidenum">
              <a:rPr lang="de-DE" noProof="0" smtClean="0"/>
              <a:t>‹Nr.›</a:t>
            </a:fld>
            <a:endParaRPr lang="de-DE" noProof="0"/>
          </a:p>
        </p:txBody>
      </p:sp>
    </p:spTree>
    <p:extLst>
      <p:ext uri="{BB962C8B-B14F-4D97-AF65-F5344CB8AC3E}">
        <p14:creationId xmlns:p14="http://schemas.microsoft.com/office/powerpoint/2010/main" val="177722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useBgFill="1">
        <p:nvSpPr>
          <p:cNvPr id="9" name="Rechteck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hteck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A0C04DCC-0E3E-4F05-9FAC-9FA6CA4B2BAE}"/>
              </a:ext>
            </a:extLst>
          </p:cNvPr>
          <p:cNvSpPr>
            <a:spLocks noGrp="1"/>
          </p:cNvSpPr>
          <p:nvPr>
            <p:ph type="title" hasCustomPrompt="1"/>
          </p:nvPr>
        </p:nvSpPr>
        <p:spPr>
          <a:xfrm>
            <a:off x="868680" y="1709928"/>
            <a:ext cx="3099816" cy="1709928"/>
          </a:xfrm>
        </p:spPr>
        <p:txBody>
          <a:bodyPr tIns="45720" rtlCol="0" anchor="t">
            <a:normAutofit/>
          </a:bodyPr>
          <a:lstStyle>
            <a:lvl1pPr>
              <a:lnSpc>
                <a:spcPct val="100000"/>
              </a:lnSpc>
              <a:defRPr sz="3400"/>
            </a:lvl1pPr>
          </a:lstStyle>
          <a:p>
            <a:pPr rtl="0"/>
            <a:r>
              <a:rPr lang="de-DE" noProof="0"/>
              <a:t>Titelmasterformat durch Klicken bearbeiten</a:t>
            </a:r>
          </a:p>
        </p:txBody>
      </p:sp>
      <p:sp>
        <p:nvSpPr>
          <p:cNvPr id="3" name="Bildplatzhalter 2">
            <a:extLst>
              <a:ext uri="{FF2B5EF4-FFF2-40B4-BE49-F238E27FC236}">
                <a16:creationId xmlns:a16="http://schemas.microsoft.com/office/drawing/2014/main" id="{EBA29649-B19F-499E-8E9A-3577EAC8F031}"/>
              </a:ext>
            </a:extLst>
          </p:cNvPr>
          <p:cNvSpPr>
            <a:spLocks noGrp="1"/>
          </p:cNvSpPr>
          <p:nvPr>
            <p:ph type="pic" idx="1" hasCustomPrompt="1"/>
          </p:nvPr>
        </p:nvSpPr>
        <p:spPr>
          <a:xfrm>
            <a:off x="4965192" y="1161288"/>
            <a:ext cx="6729984" cy="4645152"/>
          </a:xfrm>
        </p:spPr>
        <p:txBody>
          <a:bodyPr rtlCol="0">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noProof="0"/>
              <a:t>Klicken Sie, um ein Bild hinzuzufügen.</a:t>
            </a:r>
          </a:p>
        </p:txBody>
      </p:sp>
      <p:sp>
        <p:nvSpPr>
          <p:cNvPr id="4" name="Textplatzhalter 3">
            <a:extLst>
              <a:ext uri="{FF2B5EF4-FFF2-40B4-BE49-F238E27FC236}">
                <a16:creationId xmlns:a16="http://schemas.microsoft.com/office/drawing/2014/main" id="{1BC9EF2E-A8CD-41A1-B11A-0D8842797A98}"/>
              </a:ext>
            </a:extLst>
          </p:cNvPr>
          <p:cNvSpPr>
            <a:spLocks noGrp="1"/>
          </p:cNvSpPr>
          <p:nvPr>
            <p:ph type="body" sz="half" idx="2" hasCustomPrompt="1"/>
          </p:nvPr>
        </p:nvSpPr>
        <p:spPr>
          <a:xfrm>
            <a:off x="868680" y="3438144"/>
            <a:ext cx="3099816" cy="2057400"/>
          </a:xfrm>
        </p:spPr>
        <p:txBody>
          <a:bodyPr rtlCol="0">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rtlCol="0"/>
          <a:lstStyle/>
          <a:p>
            <a:pPr rtl="0"/>
            <a:r>
              <a:rPr lang="de-DE" noProof="0"/>
              <a:t>04.09.20XX</a:t>
            </a:r>
          </a:p>
        </p:txBody>
      </p:sp>
      <p:sp>
        <p:nvSpPr>
          <p:cNvPr id="6" name="Fußzeilenplatzhalt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rtlCol="0"/>
          <a:lstStyle/>
          <a:p>
            <a:pPr rtl="0"/>
            <a:r>
              <a:rPr lang="de-DE" noProof="0"/>
              <a:t>Präsentationstitel</a:t>
            </a:r>
          </a:p>
        </p:txBody>
      </p:sp>
      <p:sp>
        <p:nvSpPr>
          <p:cNvPr id="7" name="Foliennummernplatzhalt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rtlCol="0"/>
          <a:lstStyle/>
          <a:p>
            <a:pPr rtl="0"/>
            <a:fld id="{A65A5C87-DF58-40C8-B092-1DE63DB4547E}" type="slidenum">
              <a:rPr lang="de-DE" noProof="0" smtClean="0"/>
              <a:t>‹Nr.›</a:t>
            </a:fld>
            <a:endParaRPr lang="de-DE" noProof="0"/>
          </a:p>
        </p:txBody>
      </p:sp>
    </p:spTree>
    <p:extLst>
      <p:ext uri="{BB962C8B-B14F-4D97-AF65-F5344CB8AC3E}">
        <p14:creationId xmlns:p14="http://schemas.microsoft.com/office/powerpoint/2010/main" val="43324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mit Bilder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D358CF-0758-490A-A084-C46443B9ABE8}"/>
              </a:ext>
            </a:extLst>
          </p:cNvPr>
          <p:cNvSpPr>
            <a:spLocks noGrp="1"/>
          </p:cNvSpPr>
          <p:nvPr>
            <p:ph type="title" hasCustomPrompt="1"/>
          </p:nvPr>
        </p:nvSpPr>
        <p:spPr>
          <a:xfrm>
            <a:off x="5084064" y="1078992"/>
            <a:ext cx="6272784" cy="1536192"/>
          </a:xfrm>
        </p:spPr>
        <p:txBody>
          <a:bodyPr rtlCol="0" anchor="b">
            <a:normAutofit/>
          </a:bodyPr>
          <a:lstStyle>
            <a:lvl1pPr>
              <a:defRPr sz="52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21671183-B3CE-4F45-92FB-98290CA0E2CA}"/>
              </a:ext>
            </a:extLst>
          </p:cNvPr>
          <p:cNvSpPr>
            <a:spLocks noGrp="1"/>
          </p:cNvSpPr>
          <p:nvPr>
            <p:ph idx="1" hasCustomPrompt="1"/>
          </p:nvPr>
        </p:nvSpPr>
        <p:spPr>
          <a:xfrm>
            <a:off x="5084064" y="3355848"/>
            <a:ext cx="6272784" cy="2825496"/>
          </a:xfrm>
        </p:spPr>
        <p:txBody>
          <a:bodyPr rtlCol="0"/>
          <a:lstStyle>
            <a:lvl1pPr>
              <a:buNone/>
              <a:defRPr sz="1800"/>
            </a:lvl1pPr>
          </a:lstStyle>
          <a:p>
            <a:pPr lvl="0" rtl="0"/>
            <a:r>
              <a:rPr lang="de-DE" noProof="0"/>
              <a:t>Textmasterformat durch Klicken bearbeiten</a:t>
            </a:r>
          </a:p>
        </p:txBody>
      </p:sp>
      <p:sp>
        <p:nvSpPr>
          <p:cNvPr id="4" name="Datumsplatzhalter 3">
            <a:extLst>
              <a:ext uri="{FF2B5EF4-FFF2-40B4-BE49-F238E27FC236}">
                <a16:creationId xmlns:a16="http://schemas.microsoft.com/office/drawing/2014/main" id="{3D7DED67-27EC-4D43-A21C-093C1DB04813}"/>
              </a:ext>
            </a:extLst>
          </p:cNvPr>
          <p:cNvSpPr>
            <a:spLocks noGrp="1"/>
          </p:cNvSpPr>
          <p:nvPr>
            <p:ph type="dt" sz="half" idx="10"/>
          </p:nvPr>
        </p:nvSpPr>
        <p:spPr>
          <a:xfrm>
            <a:off x="905256" y="6356350"/>
            <a:ext cx="2743200" cy="365125"/>
          </a:xfrm>
        </p:spPr>
        <p:txBody>
          <a:bodyPr rtlCol="0"/>
          <a:lstStyle/>
          <a:p>
            <a:pPr rtl="0"/>
            <a:r>
              <a:rPr lang="de-DE" noProof="0"/>
              <a:t>04.09.20XX</a:t>
            </a:r>
          </a:p>
        </p:txBody>
      </p:sp>
      <p:sp>
        <p:nvSpPr>
          <p:cNvPr id="5" name="Fußzeilenplatzhalter 4">
            <a:extLst>
              <a:ext uri="{FF2B5EF4-FFF2-40B4-BE49-F238E27FC236}">
                <a16:creationId xmlns:a16="http://schemas.microsoft.com/office/drawing/2014/main" id="{36747CE3-4890-4BC1-94DB-5D49D02C9933}"/>
              </a:ext>
            </a:extLst>
          </p:cNvPr>
          <p:cNvSpPr>
            <a:spLocks noGrp="1"/>
          </p:cNvSpPr>
          <p:nvPr>
            <p:ph type="ftr" sz="quarter" idx="11"/>
          </p:nvPr>
        </p:nvSpPr>
        <p:spPr>
          <a:xfrm>
            <a:off x="4041648" y="6356350"/>
            <a:ext cx="4114800" cy="365125"/>
          </a:xfrm>
        </p:spPr>
        <p:txBody>
          <a:bodyPr rtlCol="0"/>
          <a:lstStyle/>
          <a:p>
            <a:pPr rtl="0"/>
            <a:r>
              <a:rPr lang="de-DE" noProof="0"/>
              <a:t>Präsentationstitel</a:t>
            </a:r>
          </a:p>
        </p:txBody>
      </p:sp>
      <p:sp>
        <p:nvSpPr>
          <p:cNvPr id="6" name="Foliennummernplatzhalt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de-DE" noProof="0" smtClean="0"/>
              <a:t>‹Nr.›</a:t>
            </a:fld>
            <a:endParaRPr lang="de-DE" noProof="0"/>
          </a:p>
        </p:txBody>
      </p:sp>
      <p:sp>
        <p:nvSpPr>
          <p:cNvPr id="7" name="Rechteck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hteck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Bildplatzhalter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rtlCol="0" anchor="ctr"/>
          <a:lstStyle>
            <a:lvl1pPr algn="ctr">
              <a:buNone/>
              <a:defRPr/>
            </a:lvl1pPr>
          </a:lstStyle>
          <a:p>
            <a:pPr rtl="0"/>
            <a:r>
              <a:rPr lang="de-DE" noProof="0"/>
              <a:t>Bild durch Klicken auf Symbol hinzufügen</a:t>
            </a:r>
          </a:p>
        </p:txBody>
      </p:sp>
    </p:spTree>
    <p:extLst>
      <p:ext uri="{BB962C8B-B14F-4D97-AF65-F5344CB8AC3E}">
        <p14:creationId xmlns:p14="http://schemas.microsoft.com/office/powerpoint/2010/main" val="381258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mit 2 Bilder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D358CF-0758-490A-A084-C46443B9ABE8}"/>
              </a:ext>
            </a:extLst>
          </p:cNvPr>
          <p:cNvSpPr>
            <a:spLocks noGrp="1"/>
          </p:cNvSpPr>
          <p:nvPr>
            <p:ph type="title" hasCustomPrompt="1"/>
          </p:nvPr>
        </p:nvSpPr>
        <p:spPr>
          <a:xfrm>
            <a:off x="612648" y="1078992"/>
            <a:ext cx="6272784" cy="1536192"/>
          </a:xfrm>
        </p:spPr>
        <p:txBody>
          <a:bodyPr rtlCol="0" anchor="b">
            <a:normAutofit/>
          </a:bodyPr>
          <a:lstStyle>
            <a:lvl1pPr>
              <a:defRPr sz="52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21671183-B3CE-4F45-92FB-98290CA0E2CA}"/>
              </a:ext>
            </a:extLst>
          </p:cNvPr>
          <p:cNvSpPr>
            <a:spLocks noGrp="1"/>
          </p:cNvSpPr>
          <p:nvPr>
            <p:ph idx="1" hasCustomPrompt="1"/>
          </p:nvPr>
        </p:nvSpPr>
        <p:spPr>
          <a:xfrm>
            <a:off x="612648" y="3355848"/>
            <a:ext cx="6272784" cy="2825496"/>
          </a:xfrm>
        </p:spPr>
        <p:txBody>
          <a:bodyPr rtlCol="0"/>
          <a:lstStyle>
            <a:lvl1pPr marL="0" indent="0">
              <a:buNone/>
              <a:defRPr sz="1800"/>
            </a:lvl1pPr>
          </a:lstStyle>
          <a:p>
            <a:pPr lvl="0" rtl="0"/>
            <a:r>
              <a:rPr lang="de-DE" noProof="0"/>
              <a:t>Textmasterformat durch Klicken bearbeiten</a:t>
            </a:r>
          </a:p>
        </p:txBody>
      </p:sp>
      <p:sp>
        <p:nvSpPr>
          <p:cNvPr id="6" name="Foliennummernplatzhalter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rtlCol="0"/>
          <a:lstStyle/>
          <a:p>
            <a:pPr rtl="0"/>
            <a:fld id="{A65A5C87-DF58-40C8-B092-1DE63DB4547E}" type="slidenum">
              <a:rPr lang="de-DE" noProof="0" smtClean="0"/>
              <a:t>‹Nr.›</a:t>
            </a:fld>
            <a:endParaRPr lang="de-DE" noProof="0"/>
          </a:p>
        </p:txBody>
      </p:sp>
      <p:sp>
        <p:nvSpPr>
          <p:cNvPr id="7" name="Rechteck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Bildplatzhalter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rtlCol="0" anchor="ctr"/>
          <a:lstStyle>
            <a:lvl1pPr algn="ctr">
              <a:buNone/>
              <a:defRPr/>
            </a:lvl1pPr>
          </a:lstStyle>
          <a:p>
            <a:pPr rtl="0"/>
            <a:r>
              <a:rPr lang="de-DE" noProof="0"/>
              <a:t>Bild durch Klicken auf Symbol hinzufügen</a:t>
            </a:r>
          </a:p>
        </p:txBody>
      </p:sp>
      <p:sp>
        <p:nvSpPr>
          <p:cNvPr id="10" name="Bildplatzhalter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rtlCol="0" anchor="ctr"/>
          <a:lstStyle>
            <a:lvl1pPr algn="ctr">
              <a:buNone/>
              <a:defRPr/>
            </a:lvl1pPr>
          </a:lstStyle>
          <a:p>
            <a:pPr rtl="0"/>
            <a:r>
              <a:rPr lang="de-DE" noProof="0"/>
              <a:t>Bild durch Klicken auf Symbol hinzufügen</a:t>
            </a:r>
          </a:p>
        </p:txBody>
      </p:sp>
      <p:sp>
        <p:nvSpPr>
          <p:cNvPr id="8" name="Rechteck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useBgFill="1">
        <p:nvSpPr>
          <p:cNvPr id="7" name="Rechteck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B8E44900-E8BF-4B12-8BCB-41076E2B68C7}"/>
              </a:ext>
            </a:extLst>
          </p:cNvPr>
          <p:cNvSpPr>
            <a:spLocks noGrp="1"/>
          </p:cNvSpPr>
          <p:nvPr>
            <p:ph type="title" hasCustomPrompt="1"/>
          </p:nvPr>
        </p:nvSpPr>
        <p:spPr>
          <a:xfrm>
            <a:off x="1078992" y="1938528"/>
            <a:ext cx="7013448" cy="2990088"/>
          </a:xfrm>
        </p:spPr>
        <p:txBody>
          <a:bodyPr rtlCol="0" anchor="ctr">
            <a:normAutofit/>
          </a:bodyPr>
          <a:lstStyle>
            <a:lvl1pPr>
              <a:defRPr sz="5400"/>
            </a:lvl1p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917741F9-B00F-4463-A257-6B66DABD9B4E}"/>
              </a:ext>
            </a:extLst>
          </p:cNvPr>
          <p:cNvSpPr>
            <a:spLocks noGrp="1"/>
          </p:cNvSpPr>
          <p:nvPr>
            <p:ph type="body" idx="1" hasCustomPrompt="1"/>
          </p:nvPr>
        </p:nvSpPr>
        <p:spPr>
          <a:xfrm>
            <a:off x="8613648" y="1938528"/>
            <a:ext cx="2688336" cy="2990088"/>
          </a:xfrm>
          <a:solidFill>
            <a:schemeClr val="accent1"/>
          </a:solidFill>
        </p:spPr>
        <p:txBody>
          <a:bodyPr rtlCol="0"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noProof="0"/>
              <a:t>Textmasterformat durch Klicken bearbeiten</a:t>
            </a:r>
          </a:p>
        </p:txBody>
      </p:sp>
      <p:sp>
        <p:nvSpPr>
          <p:cNvPr id="12" name="Rechteck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hteck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useBgFill="1">
        <p:nvSpPr>
          <p:cNvPr id="8" name="Rechteck 7">
            <a:extLst>
              <a:ext uri="{FF2B5EF4-FFF2-40B4-BE49-F238E27FC236}">
                <a16:creationId xmlns:a16="http://schemas.microsoft.com/office/drawing/2014/main" id="{2D6FBB9D-1CAA-4D05-AB33-BABDFE17B843}"/>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hteck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48D358CF-0758-490A-A084-C46443B9ABE8}"/>
              </a:ext>
            </a:extLst>
          </p:cNvPr>
          <p:cNvSpPr>
            <a:spLocks noGrp="1"/>
          </p:cNvSpPr>
          <p:nvPr>
            <p:ph type="title" hasCustomPrompt="1"/>
          </p:nvPr>
        </p:nvSpPr>
        <p:spPr>
          <a:xfrm>
            <a:off x="1115568" y="548640"/>
            <a:ext cx="10168128" cy="1179576"/>
          </a:xfrm>
        </p:spPr>
        <p:txBody>
          <a:bodyPr rtlCol="0">
            <a:normAutofit/>
          </a:bodyPr>
          <a:lstStyle>
            <a:lvl1pPr>
              <a:defRPr sz="40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21671183-B3CE-4F45-92FB-98290CA0E2CA}"/>
              </a:ext>
            </a:extLst>
          </p:cNvPr>
          <p:cNvSpPr>
            <a:spLocks noGrp="1"/>
          </p:cNvSpPr>
          <p:nvPr>
            <p:ph idx="1" hasCustomPrompt="1"/>
          </p:nvPr>
        </p:nvSpPr>
        <p:spPr>
          <a:xfrm>
            <a:off x="1115568" y="2478024"/>
            <a:ext cx="10168128" cy="3694176"/>
          </a:xfrm>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3D7DED67-27EC-4D43-A21C-093C1DB04813}"/>
              </a:ext>
            </a:extLst>
          </p:cNvPr>
          <p:cNvSpPr>
            <a:spLocks noGrp="1"/>
          </p:cNvSpPr>
          <p:nvPr>
            <p:ph type="dt" sz="half" idx="10"/>
          </p:nvPr>
        </p:nvSpPr>
        <p:spPr>
          <a:xfrm>
            <a:off x="1101852" y="6356350"/>
            <a:ext cx="2743200" cy="365125"/>
          </a:xfrm>
        </p:spPr>
        <p:txBody>
          <a:bodyPr rtlCol="0"/>
          <a:lstStyle/>
          <a:p>
            <a:pPr rtl="0"/>
            <a:r>
              <a:rPr lang="de-DE" noProof="0"/>
              <a:t>04.09.20XX</a:t>
            </a:r>
          </a:p>
        </p:txBody>
      </p:sp>
      <p:sp>
        <p:nvSpPr>
          <p:cNvPr id="5" name="Fußzeilenplatzhalt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rtlCol="0"/>
          <a:lstStyle/>
          <a:p>
            <a:pPr rtl="0"/>
            <a:r>
              <a:rPr lang="de-DE" noProof="0"/>
              <a:t>Präsentationstitel</a:t>
            </a:r>
          </a:p>
        </p:txBody>
      </p:sp>
      <p:sp>
        <p:nvSpPr>
          <p:cNvPr id="6" name="Foliennummernplatzhalt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de-DE" noProof="0" smtClean="0"/>
              <a:t>‹Nr.›</a:t>
            </a:fld>
            <a:endParaRPr lang="de-DE" noProof="0"/>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Zita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E44900-E8BF-4B12-8BCB-41076E2B68C7}"/>
              </a:ext>
            </a:extLst>
          </p:cNvPr>
          <p:cNvSpPr>
            <a:spLocks noGrp="1"/>
          </p:cNvSpPr>
          <p:nvPr>
            <p:ph type="title" hasCustomPrompt="1"/>
          </p:nvPr>
        </p:nvSpPr>
        <p:spPr>
          <a:xfrm>
            <a:off x="557784" y="640080"/>
            <a:ext cx="10890504" cy="4114800"/>
          </a:xfrm>
        </p:spPr>
        <p:txBody>
          <a:bodyPr rtlCol="0" anchor="ctr">
            <a:normAutofit/>
          </a:bodyPr>
          <a:lstStyle>
            <a:lvl1pPr algn="ctr">
              <a:defRPr sz="4800"/>
            </a:lvl1pPr>
          </a:lstStyle>
          <a:p>
            <a:pPr rtl="0"/>
            <a:r>
              <a:rPr lang="de-DE" noProof="0"/>
              <a:t>Titelmasterformat durch Klicken bearbeiten</a:t>
            </a:r>
          </a:p>
        </p:txBody>
      </p:sp>
      <p:sp useBgFill="1">
        <p:nvSpPr>
          <p:cNvPr id="4" name="Rechteck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hteck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platzhalter 2">
            <a:extLst>
              <a:ext uri="{FF2B5EF4-FFF2-40B4-BE49-F238E27FC236}">
                <a16:creationId xmlns:a16="http://schemas.microsoft.com/office/drawing/2014/main" id="{917741F9-B00F-4463-A257-6B66DABD9B4E}"/>
              </a:ext>
            </a:extLst>
          </p:cNvPr>
          <p:cNvSpPr>
            <a:spLocks noGrp="1"/>
          </p:cNvSpPr>
          <p:nvPr>
            <p:ph type="body" idx="1" hasCustomPrompt="1"/>
          </p:nvPr>
        </p:nvSpPr>
        <p:spPr>
          <a:xfrm>
            <a:off x="841248" y="5102352"/>
            <a:ext cx="10607040" cy="585216"/>
          </a:xfrm>
          <a:solidFill>
            <a:schemeClr val="accent1"/>
          </a:solidFill>
        </p:spPr>
        <p:txBody>
          <a:bodyPr rtlCol="0"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noProof="0"/>
              <a:t>Textmasterformat durch Klicken bearbeiten</a:t>
            </a:r>
          </a:p>
        </p:txBody>
      </p:sp>
      <p:sp>
        <p:nvSpPr>
          <p:cNvPr id="6" name="Datumsplatzhalter 5">
            <a:extLst>
              <a:ext uri="{FF2B5EF4-FFF2-40B4-BE49-F238E27FC236}">
                <a16:creationId xmlns:a16="http://schemas.microsoft.com/office/drawing/2014/main" id="{ECB2BA4C-9ADA-41DB-B758-9E3CFECDF528}"/>
              </a:ext>
            </a:extLst>
          </p:cNvPr>
          <p:cNvSpPr>
            <a:spLocks noGrp="1"/>
          </p:cNvSpPr>
          <p:nvPr>
            <p:ph type="dt" sz="half" idx="10"/>
          </p:nvPr>
        </p:nvSpPr>
        <p:spPr>
          <a:xfrm>
            <a:off x="905256" y="6356350"/>
            <a:ext cx="2743200" cy="365125"/>
          </a:xfrm>
        </p:spPr>
        <p:txBody>
          <a:bodyPr rtlCol="0"/>
          <a:lstStyle/>
          <a:p>
            <a:pPr rtl="0"/>
            <a:r>
              <a:rPr lang="de-DE" noProof="0"/>
              <a:t>04.09.20XX</a:t>
            </a:r>
          </a:p>
        </p:txBody>
      </p:sp>
      <p:sp>
        <p:nvSpPr>
          <p:cNvPr id="10" name="Fußzeilenplatzhalter 9">
            <a:extLst>
              <a:ext uri="{FF2B5EF4-FFF2-40B4-BE49-F238E27FC236}">
                <a16:creationId xmlns:a16="http://schemas.microsoft.com/office/drawing/2014/main" id="{20957ADB-410A-48BE-AA95-3A708314B02A}"/>
              </a:ext>
            </a:extLst>
          </p:cNvPr>
          <p:cNvSpPr>
            <a:spLocks noGrp="1"/>
          </p:cNvSpPr>
          <p:nvPr>
            <p:ph type="ftr" sz="quarter" idx="11"/>
          </p:nvPr>
        </p:nvSpPr>
        <p:spPr/>
        <p:txBody>
          <a:bodyPr rtlCol="0"/>
          <a:lstStyle/>
          <a:p>
            <a:pPr rtl="0"/>
            <a:r>
              <a:rPr lang="de-DE" noProof="0"/>
              <a:t>Präsentationstitel</a:t>
            </a:r>
          </a:p>
        </p:txBody>
      </p:sp>
      <p:sp>
        <p:nvSpPr>
          <p:cNvPr id="11" name="Foliennummernplatzhalt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de-DE" noProof="0" smtClean="0"/>
              <a:t>‹Nr.›</a:t>
            </a:fld>
            <a:endParaRPr lang="de-DE" noProof="0"/>
          </a:p>
        </p:txBody>
      </p:sp>
    </p:spTree>
    <p:extLst>
      <p:ext uri="{BB962C8B-B14F-4D97-AF65-F5344CB8AC3E}">
        <p14:creationId xmlns:p14="http://schemas.microsoft.com/office/powerpoint/2010/main" val="4244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hteck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Bildplatzhalter 14">
            <a:extLst>
              <a:ext uri="{FF2B5EF4-FFF2-40B4-BE49-F238E27FC236}">
                <a16:creationId xmlns:a16="http://schemas.microsoft.com/office/drawing/2014/main" id="{D9F91D62-7A39-4697-A73D-908DBA590EFB}"/>
              </a:ext>
            </a:extLst>
          </p:cNvPr>
          <p:cNvSpPr>
            <a:spLocks noGrp="1"/>
          </p:cNvSpPr>
          <p:nvPr>
            <p:ph type="pic" sz="quarter" idx="13"/>
          </p:nvPr>
        </p:nvSpPr>
        <p:spPr>
          <a:xfrm>
            <a:off x="5422392" y="2798064"/>
            <a:ext cx="1463040" cy="1481328"/>
          </a:xfrm>
        </p:spPr>
        <p:txBody>
          <a:bodyPr rtlCol="0" anchor="ctr"/>
          <a:lstStyle>
            <a:lvl1pPr algn="ctr">
              <a:buNone/>
              <a:defRPr/>
            </a:lvl1pPr>
          </a:lstStyle>
          <a:p>
            <a:pPr rtl="0"/>
            <a:r>
              <a:rPr lang="de-DE" noProof="0"/>
              <a:t>Bild durch Klicken auf Symbol hinzufügen</a:t>
            </a:r>
          </a:p>
        </p:txBody>
      </p:sp>
      <p:sp>
        <p:nvSpPr>
          <p:cNvPr id="10" name="Bildplatzhalter 14">
            <a:extLst>
              <a:ext uri="{FF2B5EF4-FFF2-40B4-BE49-F238E27FC236}">
                <a16:creationId xmlns:a16="http://schemas.microsoft.com/office/drawing/2014/main" id="{687A7A61-F904-44E0-837C-FB357932BC1E}"/>
              </a:ext>
            </a:extLst>
          </p:cNvPr>
          <p:cNvSpPr>
            <a:spLocks noGrp="1"/>
          </p:cNvSpPr>
          <p:nvPr>
            <p:ph type="pic" sz="quarter" idx="14"/>
          </p:nvPr>
        </p:nvSpPr>
        <p:spPr>
          <a:xfrm>
            <a:off x="576072" y="2798064"/>
            <a:ext cx="1463040" cy="1481328"/>
          </a:xfrm>
        </p:spPr>
        <p:txBody>
          <a:bodyPr rtlCol="0" anchor="ctr"/>
          <a:lstStyle>
            <a:lvl1pPr algn="ctr">
              <a:buNone/>
              <a:defRPr/>
            </a:lvl1pPr>
          </a:lstStyle>
          <a:p>
            <a:pPr rtl="0"/>
            <a:r>
              <a:rPr lang="de-DE" noProof="0"/>
              <a:t>Bild durch Klicken auf Symbol hinzufügen</a:t>
            </a:r>
          </a:p>
        </p:txBody>
      </p:sp>
      <p:sp>
        <p:nvSpPr>
          <p:cNvPr id="16" name="Bildplatzhalter 14">
            <a:extLst>
              <a:ext uri="{FF2B5EF4-FFF2-40B4-BE49-F238E27FC236}">
                <a16:creationId xmlns:a16="http://schemas.microsoft.com/office/drawing/2014/main" id="{6B8374DB-2C54-426F-9768-7B838BE1F98D}"/>
              </a:ext>
            </a:extLst>
          </p:cNvPr>
          <p:cNvSpPr>
            <a:spLocks noGrp="1"/>
          </p:cNvSpPr>
          <p:nvPr>
            <p:ph type="pic" sz="quarter" idx="21"/>
          </p:nvPr>
        </p:nvSpPr>
        <p:spPr>
          <a:xfrm>
            <a:off x="7845552" y="2798064"/>
            <a:ext cx="1463040" cy="1481328"/>
          </a:xfrm>
        </p:spPr>
        <p:txBody>
          <a:bodyPr rtlCol="0" anchor="ctr"/>
          <a:lstStyle>
            <a:lvl1pPr algn="ctr">
              <a:buNone/>
              <a:defRPr/>
            </a:lvl1pPr>
          </a:lstStyle>
          <a:p>
            <a:pPr rtl="0"/>
            <a:r>
              <a:rPr lang="de-DE" noProof="0"/>
              <a:t>Bild durch Klicken auf Symbol hinzufügen</a:t>
            </a:r>
          </a:p>
        </p:txBody>
      </p:sp>
      <p:sp>
        <p:nvSpPr>
          <p:cNvPr id="27" name="Rechteck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itel 1">
            <a:extLst>
              <a:ext uri="{FF2B5EF4-FFF2-40B4-BE49-F238E27FC236}">
                <a16:creationId xmlns:a16="http://schemas.microsoft.com/office/drawing/2014/main" id="{9EDC39EC-C00D-4DE8-8828-E0E5AD579F19}"/>
              </a:ext>
            </a:extLst>
          </p:cNvPr>
          <p:cNvSpPr>
            <a:spLocks noGrp="1"/>
          </p:cNvSpPr>
          <p:nvPr>
            <p:ph type="title" hasCustomPrompt="1"/>
          </p:nvPr>
        </p:nvSpPr>
        <p:spPr>
          <a:xfrm>
            <a:off x="1115568" y="548640"/>
            <a:ext cx="10168128" cy="1179576"/>
          </a:xfrm>
        </p:spPr>
        <p:txBody>
          <a:bodyPr rtlCol="0">
            <a:normAutofit/>
          </a:bodyPr>
          <a:lstStyle>
            <a:lvl1pPr>
              <a:defRPr sz="4000"/>
            </a:lvl1pPr>
          </a:lstStyle>
          <a:p>
            <a:pPr rtl="0"/>
            <a:r>
              <a:rPr lang="de-DE" noProof="0"/>
              <a:t>Titelmasterformat durch Klicken bearbeiten</a:t>
            </a:r>
          </a:p>
        </p:txBody>
      </p:sp>
      <p:sp>
        <p:nvSpPr>
          <p:cNvPr id="32" name="Bildplatzhalter 14">
            <a:extLst>
              <a:ext uri="{FF2B5EF4-FFF2-40B4-BE49-F238E27FC236}">
                <a16:creationId xmlns:a16="http://schemas.microsoft.com/office/drawing/2014/main" id="{AC393A50-B0FA-44B0-850A-6E748DECA20A}"/>
              </a:ext>
            </a:extLst>
          </p:cNvPr>
          <p:cNvSpPr>
            <a:spLocks noGrp="1"/>
          </p:cNvSpPr>
          <p:nvPr>
            <p:ph type="pic" sz="quarter" idx="28"/>
          </p:nvPr>
        </p:nvSpPr>
        <p:spPr>
          <a:xfrm>
            <a:off x="2999232" y="2798064"/>
            <a:ext cx="1463040" cy="1481328"/>
          </a:xfrm>
        </p:spPr>
        <p:txBody>
          <a:bodyPr rtlCol="0" anchor="ctr"/>
          <a:lstStyle>
            <a:lvl1pPr algn="ctr">
              <a:buNone/>
              <a:defRPr/>
            </a:lvl1pPr>
          </a:lstStyle>
          <a:p>
            <a:pPr rtl="0"/>
            <a:r>
              <a:rPr lang="de-DE" noProof="0"/>
              <a:t>Bild durch Klicken auf Symbol hinzufügen</a:t>
            </a:r>
          </a:p>
        </p:txBody>
      </p:sp>
      <p:sp>
        <p:nvSpPr>
          <p:cNvPr id="33" name="Bildplatzhalter 14">
            <a:extLst>
              <a:ext uri="{FF2B5EF4-FFF2-40B4-BE49-F238E27FC236}">
                <a16:creationId xmlns:a16="http://schemas.microsoft.com/office/drawing/2014/main" id="{C19D18E3-AE27-4902-A5E1-1E388C8CA886}"/>
              </a:ext>
            </a:extLst>
          </p:cNvPr>
          <p:cNvSpPr>
            <a:spLocks noGrp="1"/>
          </p:cNvSpPr>
          <p:nvPr>
            <p:ph type="pic" sz="quarter" idx="29"/>
          </p:nvPr>
        </p:nvSpPr>
        <p:spPr>
          <a:xfrm>
            <a:off x="10268712" y="2798064"/>
            <a:ext cx="1463040" cy="1481328"/>
          </a:xfrm>
        </p:spPr>
        <p:txBody>
          <a:bodyPr rtlCol="0" anchor="ctr"/>
          <a:lstStyle>
            <a:lvl1pPr algn="ctr">
              <a:buNone/>
              <a:defRPr/>
            </a:lvl1pPr>
          </a:lstStyle>
          <a:p>
            <a:pPr rtl="0"/>
            <a:r>
              <a:rPr lang="de-DE" noProof="0"/>
              <a:t>Bild durch Klicken auf Symbol hinzufügen</a:t>
            </a:r>
          </a:p>
        </p:txBody>
      </p:sp>
      <p:sp>
        <p:nvSpPr>
          <p:cNvPr id="11" name="Datumsplatzhalter 10">
            <a:extLst>
              <a:ext uri="{FF2B5EF4-FFF2-40B4-BE49-F238E27FC236}">
                <a16:creationId xmlns:a16="http://schemas.microsoft.com/office/drawing/2014/main" id="{C4A1E4D4-19E0-496B-BBAF-99A720781C00}"/>
              </a:ext>
            </a:extLst>
          </p:cNvPr>
          <p:cNvSpPr>
            <a:spLocks noGrp="1"/>
          </p:cNvSpPr>
          <p:nvPr>
            <p:ph type="dt" sz="half" idx="32"/>
          </p:nvPr>
        </p:nvSpPr>
        <p:spPr>
          <a:xfrm>
            <a:off x="905256" y="6356350"/>
            <a:ext cx="2743200" cy="365125"/>
          </a:xfrm>
        </p:spPr>
        <p:txBody>
          <a:bodyPr rtlCol="0"/>
          <a:lstStyle/>
          <a:p>
            <a:pPr rtl="0"/>
            <a:r>
              <a:rPr lang="de-DE" noProof="0"/>
              <a:t>04.09.20XX</a:t>
            </a:r>
          </a:p>
        </p:txBody>
      </p:sp>
      <p:sp>
        <p:nvSpPr>
          <p:cNvPr id="12" name="Fußzeilenplatzhalter 11">
            <a:extLst>
              <a:ext uri="{FF2B5EF4-FFF2-40B4-BE49-F238E27FC236}">
                <a16:creationId xmlns:a16="http://schemas.microsoft.com/office/drawing/2014/main" id="{D0281C10-EAAA-4F45-8CC9-87F9F9116C21}"/>
              </a:ext>
            </a:extLst>
          </p:cNvPr>
          <p:cNvSpPr>
            <a:spLocks noGrp="1"/>
          </p:cNvSpPr>
          <p:nvPr>
            <p:ph type="ftr" sz="quarter" idx="33"/>
          </p:nvPr>
        </p:nvSpPr>
        <p:spPr/>
        <p:txBody>
          <a:bodyPr rtlCol="0"/>
          <a:lstStyle/>
          <a:p>
            <a:pPr rtl="0"/>
            <a:r>
              <a:rPr lang="de-DE" noProof="0"/>
              <a:t>Präsentationstitel</a:t>
            </a:r>
          </a:p>
        </p:txBody>
      </p:sp>
      <p:sp>
        <p:nvSpPr>
          <p:cNvPr id="13" name="Foliennummernplatzhalt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rtlCol="0"/>
          <a:lstStyle/>
          <a:p>
            <a:pPr rtl="0"/>
            <a:fld id="{A65A5C87-DF58-40C8-B092-1DE63DB4547E}" type="slidenum">
              <a:rPr lang="de-DE" noProof="0" smtClean="0"/>
              <a:t>‹Nr.›</a:t>
            </a:fld>
            <a:endParaRPr lang="de-DE" noProof="0"/>
          </a:p>
        </p:txBody>
      </p:sp>
      <p:sp>
        <p:nvSpPr>
          <p:cNvPr id="37" name="Textplatzhalt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rtlCol="0"/>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rtl="0"/>
            <a:r>
              <a:rPr lang="de-DE" noProof="0"/>
              <a:t>Name</a:t>
            </a:r>
          </a:p>
          <a:p>
            <a:pPr lvl="1" rtl="0"/>
            <a:r>
              <a:rPr lang="de-DE" noProof="0"/>
              <a:t>Titel</a:t>
            </a:r>
          </a:p>
        </p:txBody>
      </p:sp>
      <p:sp>
        <p:nvSpPr>
          <p:cNvPr id="38" name="Textplatzhalt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rtlCol="0"/>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rtl="0"/>
            <a:r>
              <a:rPr lang="de-DE" noProof="0"/>
              <a:t>Name</a:t>
            </a:r>
          </a:p>
          <a:p>
            <a:pPr lvl="1" rtl="0"/>
            <a:r>
              <a:rPr lang="de-DE" noProof="0"/>
              <a:t>Titel</a:t>
            </a:r>
          </a:p>
        </p:txBody>
      </p:sp>
      <p:sp>
        <p:nvSpPr>
          <p:cNvPr id="39" name="Textplatzhalt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rtlCol="0"/>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rtl="0"/>
            <a:r>
              <a:rPr lang="de-DE" noProof="0"/>
              <a:t>Name</a:t>
            </a:r>
          </a:p>
          <a:p>
            <a:pPr lvl="1" rtl="0"/>
            <a:r>
              <a:rPr lang="de-DE" noProof="0"/>
              <a:t>Titel</a:t>
            </a:r>
          </a:p>
        </p:txBody>
      </p:sp>
      <p:sp>
        <p:nvSpPr>
          <p:cNvPr id="40" name="Textplatzhalt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rtlCol="0"/>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rtl="0"/>
            <a:r>
              <a:rPr lang="de-DE" noProof="0"/>
              <a:t>Name</a:t>
            </a:r>
          </a:p>
          <a:p>
            <a:pPr lvl="1" rtl="0"/>
            <a:r>
              <a:rPr lang="de-DE" noProof="0"/>
              <a:t>Titel</a:t>
            </a:r>
          </a:p>
        </p:txBody>
      </p:sp>
      <p:sp>
        <p:nvSpPr>
          <p:cNvPr id="41" name="Textplatzhalt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rtlCol="0"/>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rtl="0"/>
            <a:r>
              <a:rPr lang="de-DE" noProof="0"/>
              <a:t>Name</a:t>
            </a:r>
          </a:p>
          <a:p>
            <a:pPr lvl="1" rtl="0"/>
            <a:r>
              <a:rPr lang="de-DE" noProof="0"/>
              <a:t>Titel</a:t>
            </a:r>
          </a:p>
        </p:txBody>
      </p:sp>
    </p:spTree>
    <p:extLst>
      <p:ext uri="{BB962C8B-B14F-4D97-AF65-F5344CB8AC3E}">
        <p14:creationId xmlns:p14="http://schemas.microsoft.com/office/powerpoint/2010/main" val="43151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useBgFill="1">
        <p:nvSpPr>
          <p:cNvPr id="11" name="Rechteck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hteck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0F8F91F8-0767-40B5-A3AA-72931FC192EA}"/>
              </a:ext>
            </a:extLst>
          </p:cNvPr>
          <p:cNvSpPr>
            <a:spLocks noGrp="1"/>
          </p:cNvSpPr>
          <p:nvPr>
            <p:ph type="title" hasCustomPrompt="1"/>
          </p:nvPr>
        </p:nvSpPr>
        <p:spPr>
          <a:xfrm>
            <a:off x="1115568" y="548640"/>
            <a:ext cx="10168128" cy="1179576"/>
          </a:xfrm>
        </p:spPr>
        <p:txBody>
          <a:bodyPr rtlCol="0">
            <a:normAutofit/>
          </a:bodyPr>
          <a:lstStyle>
            <a:lvl1pPr>
              <a:defRPr sz="4000"/>
            </a:lvl1p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AAAE0554-8BEE-4BF6-9519-51B8475D35E1}"/>
              </a:ext>
            </a:extLst>
          </p:cNvPr>
          <p:cNvSpPr>
            <a:spLocks noGrp="1"/>
          </p:cNvSpPr>
          <p:nvPr>
            <p:ph type="body" idx="1" hasCustomPrompt="1"/>
          </p:nvPr>
        </p:nvSpPr>
        <p:spPr>
          <a:xfrm>
            <a:off x="1115568" y="2372650"/>
            <a:ext cx="4937760" cy="823912"/>
          </a:xfrm>
        </p:spPr>
        <p:txBody>
          <a:bodyPr rtlCol="0"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4" name="Inhaltsplatzhalter 3">
            <a:extLst>
              <a:ext uri="{FF2B5EF4-FFF2-40B4-BE49-F238E27FC236}">
                <a16:creationId xmlns:a16="http://schemas.microsoft.com/office/drawing/2014/main" id="{FD4A358D-C930-48E0-B372-06A826B74C47}"/>
              </a:ext>
            </a:extLst>
          </p:cNvPr>
          <p:cNvSpPr>
            <a:spLocks noGrp="1"/>
          </p:cNvSpPr>
          <p:nvPr>
            <p:ph sz="half" idx="2" hasCustomPrompt="1"/>
          </p:nvPr>
        </p:nvSpPr>
        <p:spPr>
          <a:xfrm>
            <a:off x="1115568" y="3203688"/>
            <a:ext cx="4937760" cy="2968512"/>
          </a:xfrm>
        </p:spPr>
        <p:txBody>
          <a:bodyPr rtlCol="0"/>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a:extLst>
              <a:ext uri="{FF2B5EF4-FFF2-40B4-BE49-F238E27FC236}">
                <a16:creationId xmlns:a16="http://schemas.microsoft.com/office/drawing/2014/main" id="{83B6615E-4966-4150-83B6-C47591B36383}"/>
              </a:ext>
            </a:extLst>
          </p:cNvPr>
          <p:cNvSpPr>
            <a:spLocks noGrp="1"/>
          </p:cNvSpPr>
          <p:nvPr>
            <p:ph type="body" sz="quarter" idx="3" hasCustomPrompt="1"/>
          </p:nvPr>
        </p:nvSpPr>
        <p:spPr>
          <a:xfrm>
            <a:off x="6345936" y="2372650"/>
            <a:ext cx="4937760" cy="823912"/>
          </a:xfrm>
        </p:spPr>
        <p:txBody>
          <a:bodyPr rtlCol="0"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6" name="Inhaltsplatzhalter 5">
            <a:extLst>
              <a:ext uri="{FF2B5EF4-FFF2-40B4-BE49-F238E27FC236}">
                <a16:creationId xmlns:a16="http://schemas.microsoft.com/office/drawing/2014/main" id="{BD409F6B-C17B-4B4F-9F35-5068BDC4E2FD}"/>
              </a:ext>
            </a:extLst>
          </p:cNvPr>
          <p:cNvSpPr>
            <a:spLocks noGrp="1"/>
          </p:cNvSpPr>
          <p:nvPr>
            <p:ph sz="quarter" idx="4" hasCustomPrompt="1"/>
          </p:nvPr>
        </p:nvSpPr>
        <p:spPr>
          <a:xfrm>
            <a:off x="6345936" y="3203687"/>
            <a:ext cx="4937760" cy="2968511"/>
          </a:xfrm>
        </p:spPr>
        <p:txBody>
          <a:bodyPr rtlCol="0"/>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7" name="Datumsplatzhalt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rtlCol="0"/>
          <a:lstStyle/>
          <a:p>
            <a:pPr rtl="0"/>
            <a:r>
              <a:rPr lang="de-DE" noProof="0"/>
              <a:t>04.09.20XX</a:t>
            </a:r>
          </a:p>
        </p:txBody>
      </p:sp>
      <p:sp>
        <p:nvSpPr>
          <p:cNvPr id="8" name="Fußzeilenplatzhalt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rtlCol="0"/>
          <a:lstStyle/>
          <a:p>
            <a:pPr rtl="0"/>
            <a:r>
              <a:rPr lang="de-DE" noProof="0"/>
              <a:t>Präsentationstitel</a:t>
            </a:r>
          </a:p>
        </p:txBody>
      </p:sp>
      <p:sp>
        <p:nvSpPr>
          <p:cNvPr id="9" name="Foliennummernplatzhalt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de-DE" noProof="0" smtClean="0"/>
              <a:t>‹Nr.›</a:t>
            </a:fld>
            <a:endParaRPr lang="de-DE" noProof="0"/>
          </a:p>
        </p:txBody>
      </p:sp>
    </p:spTree>
    <p:extLst>
      <p:ext uri="{BB962C8B-B14F-4D97-AF65-F5344CB8AC3E}">
        <p14:creationId xmlns:p14="http://schemas.microsoft.com/office/powerpoint/2010/main" val="160693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gleich 3 Spalte">
    <p:spTree>
      <p:nvGrpSpPr>
        <p:cNvPr id="1" name=""/>
        <p:cNvGrpSpPr/>
        <p:nvPr/>
      </p:nvGrpSpPr>
      <p:grpSpPr>
        <a:xfrm>
          <a:off x="0" y="0"/>
          <a:ext cx="0" cy="0"/>
          <a:chOff x="0" y="0"/>
          <a:chExt cx="0" cy="0"/>
        </a:xfrm>
      </p:grpSpPr>
      <p:sp useBgFill="1">
        <p:nvSpPr>
          <p:cNvPr id="11" name="Rechteck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hteck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0F8F91F8-0767-40B5-A3AA-72931FC192EA}"/>
              </a:ext>
            </a:extLst>
          </p:cNvPr>
          <p:cNvSpPr>
            <a:spLocks noGrp="1"/>
          </p:cNvSpPr>
          <p:nvPr>
            <p:ph type="title" hasCustomPrompt="1"/>
          </p:nvPr>
        </p:nvSpPr>
        <p:spPr>
          <a:xfrm>
            <a:off x="1115568" y="548640"/>
            <a:ext cx="10168128" cy="1179576"/>
          </a:xfrm>
        </p:spPr>
        <p:txBody>
          <a:bodyPr rtlCol="0">
            <a:normAutofit/>
          </a:bodyPr>
          <a:lstStyle>
            <a:lvl1pPr>
              <a:defRPr sz="4000"/>
            </a:lvl1p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AAAE0554-8BEE-4BF6-9519-51B8475D35E1}"/>
              </a:ext>
            </a:extLst>
          </p:cNvPr>
          <p:cNvSpPr>
            <a:spLocks noGrp="1"/>
          </p:cNvSpPr>
          <p:nvPr>
            <p:ph type="body" idx="1" hasCustomPrompt="1"/>
          </p:nvPr>
        </p:nvSpPr>
        <p:spPr>
          <a:xfrm>
            <a:off x="576072" y="2372650"/>
            <a:ext cx="3291840" cy="823912"/>
          </a:xfrm>
        </p:spPr>
        <p:txBody>
          <a:bodyPr rtlCol="0"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4" name="Inhaltsplatzhalter 3">
            <a:extLst>
              <a:ext uri="{FF2B5EF4-FFF2-40B4-BE49-F238E27FC236}">
                <a16:creationId xmlns:a16="http://schemas.microsoft.com/office/drawing/2014/main" id="{FD4A358D-C930-48E0-B372-06A826B74C47}"/>
              </a:ext>
            </a:extLst>
          </p:cNvPr>
          <p:cNvSpPr>
            <a:spLocks noGrp="1"/>
          </p:cNvSpPr>
          <p:nvPr>
            <p:ph sz="half" idx="2" hasCustomPrompt="1"/>
          </p:nvPr>
        </p:nvSpPr>
        <p:spPr>
          <a:xfrm>
            <a:off x="576072" y="3203688"/>
            <a:ext cx="3291840" cy="2968512"/>
          </a:xfrm>
        </p:spPr>
        <p:txBody>
          <a:bodyPr rtlCol="0"/>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a:extLst>
              <a:ext uri="{FF2B5EF4-FFF2-40B4-BE49-F238E27FC236}">
                <a16:creationId xmlns:a16="http://schemas.microsoft.com/office/drawing/2014/main" id="{83B6615E-4966-4150-83B6-C47591B36383}"/>
              </a:ext>
            </a:extLst>
          </p:cNvPr>
          <p:cNvSpPr>
            <a:spLocks noGrp="1"/>
          </p:cNvSpPr>
          <p:nvPr>
            <p:ph type="body" sz="quarter" idx="3" hasCustomPrompt="1"/>
          </p:nvPr>
        </p:nvSpPr>
        <p:spPr>
          <a:xfrm>
            <a:off x="4507992" y="2372650"/>
            <a:ext cx="3291840" cy="823912"/>
          </a:xfrm>
        </p:spPr>
        <p:txBody>
          <a:bodyPr rtlCol="0"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6" name="Inhaltsplatzhalter 5">
            <a:extLst>
              <a:ext uri="{FF2B5EF4-FFF2-40B4-BE49-F238E27FC236}">
                <a16:creationId xmlns:a16="http://schemas.microsoft.com/office/drawing/2014/main" id="{BD409F6B-C17B-4B4F-9F35-5068BDC4E2FD}"/>
              </a:ext>
            </a:extLst>
          </p:cNvPr>
          <p:cNvSpPr>
            <a:spLocks noGrp="1"/>
          </p:cNvSpPr>
          <p:nvPr>
            <p:ph sz="quarter" idx="4" hasCustomPrompt="1"/>
          </p:nvPr>
        </p:nvSpPr>
        <p:spPr>
          <a:xfrm>
            <a:off x="4507992" y="3203687"/>
            <a:ext cx="3291840" cy="2968511"/>
          </a:xfrm>
        </p:spPr>
        <p:txBody>
          <a:bodyPr rtlCol="0"/>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7" name="Datumsplatzhalt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rtlCol="0"/>
          <a:lstStyle/>
          <a:p>
            <a:pPr rtl="0"/>
            <a:r>
              <a:rPr lang="de-DE" noProof="0"/>
              <a:t>04.09.20XX</a:t>
            </a:r>
          </a:p>
        </p:txBody>
      </p:sp>
      <p:sp>
        <p:nvSpPr>
          <p:cNvPr id="8" name="Fußzeilenplatzhalt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rtlCol="0"/>
          <a:lstStyle/>
          <a:p>
            <a:pPr rtl="0"/>
            <a:r>
              <a:rPr lang="de-DE" noProof="0"/>
              <a:t>Präsentationstitel</a:t>
            </a:r>
          </a:p>
        </p:txBody>
      </p:sp>
      <p:sp>
        <p:nvSpPr>
          <p:cNvPr id="9" name="Foliennummernplatzhalt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de-DE" noProof="0" smtClean="0"/>
              <a:t>‹Nr.›</a:t>
            </a:fld>
            <a:endParaRPr lang="de-DE" noProof="0"/>
          </a:p>
        </p:txBody>
      </p:sp>
      <p:sp>
        <p:nvSpPr>
          <p:cNvPr id="14" name="Textplatzhalter 4">
            <a:extLst>
              <a:ext uri="{FF2B5EF4-FFF2-40B4-BE49-F238E27FC236}">
                <a16:creationId xmlns:a16="http://schemas.microsoft.com/office/drawing/2014/main" id="{CE04853A-B5A7-418B-B49F-E718136614E0}"/>
              </a:ext>
            </a:extLst>
          </p:cNvPr>
          <p:cNvSpPr>
            <a:spLocks noGrp="1"/>
          </p:cNvSpPr>
          <p:nvPr>
            <p:ph type="body" sz="quarter" idx="13" hasCustomPrompt="1"/>
          </p:nvPr>
        </p:nvSpPr>
        <p:spPr>
          <a:xfrm>
            <a:off x="8439912" y="2372650"/>
            <a:ext cx="3291840" cy="823912"/>
          </a:xfrm>
        </p:spPr>
        <p:txBody>
          <a:bodyPr rtlCol="0"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16" name="Inhaltsplatzhalter 5">
            <a:extLst>
              <a:ext uri="{FF2B5EF4-FFF2-40B4-BE49-F238E27FC236}">
                <a16:creationId xmlns:a16="http://schemas.microsoft.com/office/drawing/2014/main" id="{D08E5547-BBB9-4D87-A012-6BC6B1330861}"/>
              </a:ext>
            </a:extLst>
          </p:cNvPr>
          <p:cNvSpPr>
            <a:spLocks noGrp="1"/>
          </p:cNvSpPr>
          <p:nvPr>
            <p:ph sz="quarter" idx="14" hasCustomPrompt="1"/>
          </p:nvPr>
        </p:nvSpPr>
        <p:spPr>
          <a:xfrm>
            <a:off x="8439912" y="3203687"/>
            <a:ext cx="3291840" cy="2968511"/>
          </a:xfrm>
        </p:spPr>
        <p:txBody>
          <a:bodyPr rtlCol="0"/>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Tree>
    <p:extLst>
      <p:ext uri="{BB962C8B-B14F-4D97-AF65-F5344CB8AC3E}">
        <p14:creationId xmlns:p14="http://schemas.microsoft.com/office/powerpoint/2010/main" val="220226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de-DE" noProof="0"/>
              <a:t>04.09.20XX</a:t>
            </a:r>
          </a:p>
        </p:txBody>
      </p:sp>
      <p:sp>
        <p:nvSpPr>
          <p:cNvPr id="5" name="Fußzeilenplatzhalt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A65A5C87-DF58-40C8-B092-1DE63DB4547E}" type="slidenum">
              <a:rPr lang="de-DE" noProof="0" smtClean="0"/>
              <a:t>‹Nr.›</a:t>
            </a:fld>
            <a:endParaRPr lang="de-DE" noProof="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32" r:id="rId6"/>
    <p:sldLayoutId id="2147483736" r:id="rId7"/>
    <p:sldLayoutId id="2147483725" r:id="rId8"/>
    <p:sldLayoutId id="2147483733" r:id="rId9"/>
    <p:sldLayoutId id="2147483734" r:id="rId10"/>
    <p:sldLayoutId id="2147483735" r:id="rId11"/>
    <p:sldLayoutId id="2147483726" r:id="rId12"/>
    <p:sldLayoutId id="2147483727" r:id="rId13"/>
    <p:sldLayoutId id="2147483728" r:id="rId14"/>
    <p:sldLayoutId id="2147483729"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www.nvbw.de/open-data" TargetMode="External"/><Relationship Id="rId2" Type="http://schemas.openxmlformats.org/officeDocument/2006/relationships/hyperlink" Target="https://www.stuttgart.de/leben/bauen/geoportal/open-data-und-testdaten.php" TargetMode="External"/><Relationship Id="rId1" Type="http://schemas.openxmlformats.org/officeDocument/2006/relationships/slideLayout" Target="../slideLayouts/slideLayout8.xml"/><Relationship Id="rId4" Type="http://schemas.openxmlformats.org/officeDocument/2006/relationships/hyperlink" Target="https://stuttgart.stadtmobil.de/service/open-dat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0D9D20-B4BB-42AA-8DDD-68CC9F1D95DB}"/>
              </a:ext>
            </a:extLst>
          </p:cNvPr>
          <p:cNvSpPr>
            <a:spLocks noGrp="1"/>
          </p:cNvSpPr>
          <p:nvPr>
            <p:ph type="ctrTitle"/>
          </p:nvPr>
        </p:nvSpPr>
        <p:spPr/>
        <p:txBody>
          <a:bodyPr rtlCol="0"/>
          <a:lstStyle/>
          <a:p>
            <a:pPr rtl="0"/>
            <a:r>
              <a:rPr lang="de-DE" dirty="0"/>
              <a:t>Open Data - Stuttgart</a:t>
            </a:r>
          </a:p>
        </p:txBody>
      </p:sp>
      <p:sp>
        <p:nvSpPr>
          <p:cNvPr id="3" name="Untertitel 2">
            <a:extLst>
              <a:ext uri="{FF2B5EF4-FFF2-40B4-BE49-F238E27FC236}">
                <a16:creationId xmlns:a16="http://schemas.microsoft.com/office/drawing/2014/main" id="{ED9E8FDB-60EE-45AE-BB89-9A561A61C2AC}"/>
              </a:ext>
            </a:extLst>
          </p:cNvPr>
          <p:cNvSpPr>
            <a:spLocks noGrp="1"/>
          </p:cNvSpPr>
          <p:nvPr>
            <p:ph type="subTitle" idx="1"/>
          </p:nvPr>
        </p:nvSpPr>
        <p:spPr/>
        <p:txBody>
          <a:bodyPr rtlCol="0"/>
          <a:lstStyle/>
          <a:p>
            <a:pPr rtl="0"/>
            <a:r>
              <a:rPr lang="de-DE" dirty="0"/>
              <a:t>Tom Freudenmann (Mat. Nr.: 6378195)</a:t>
            </a:r>
          </a:p>
        </p:txBody>
      </p:sp>
    </p:spTree>
    <p:extLst>
      <p:ext uri="{BB962C8B-B14F-4D97-AF65-F5344CB8AC3E}">
        <p14:creationId xmlns:p14="http://schemas.microsoft.com/office/powerpoint/2010/main" val="183373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E209E4-B947-4446-AD42-C1B3A0C1F583}"/>
              </a:ext>
            </a:extLst>
          </p:cNvPr>
          <p:cNvSpPr>
            <a:spLocks noGrp="1"/>
          </p:cNvSpPr>
          <p:nvPr>
            <p:ph type="title"/>
          </p:nvPr>
        </p:nvSpPr>
        <p:spPr/>
        <p:txBody>
          <a:bodyPr rtlCol="0"/>
          <a:lstStyle/>
          <a:p>
            <a:pPr rtl="0"/>
            <a:r>
              <a:rPr lang="de-DE"/>
              <a:t>Tabelle</a:t>
            </a:r>
          </a:p>
        </p:txBody>
      </p:sp>
      <p:graphicFrame>
        <p:nvGraphicFramePr>
          <p:cNvPr id="8" name="Tabelle 9">
            <a:extLst>
              <a:ext uri="{FF2B5EF4-FFF2-40B4-BE49-F238E27FC236}">
                <a16:creationId xmlns:a16="http://schemas.microsoft.com/office/drawing/2014/main" id="{1BE60BCC-2676-47EB-A76E-FAE649D9F1CE}"/>
              </a:ext>
            </a:extLst>
          </p:cNvPr>
          <p:cNvGraphicFramePr>
            <a:graphicFrameLocks noGrp="1"/>
          </p:cNvGraphicFramePr>
          <p:nvPr>
            <p:ph idx="1"/>
            <p:extLst>
              <p:ext uri="{D42A27DB-BD31-4B8C-83A1-F6EECF244321}">
                <p14:modId xmlns:p14="http://schemas.microsoft.com/office/powerpoint/2010/main" val="512551413"/>
              </p:ext>
            </p:extLst>
          </p:nvPr>
        </p:nvGraphicFramePr>
        <p:xfrm>
          <a:off x="1116013" y="2478088"/>
          <a:ext cx="10167935" cy="2819400"/>
        </p:xfrm>
        <a:graphic>
          <a:graphicData uri="http://schemas.openxmlformats.org/drawingml/2006/table">
            <a:tbl>
              <a:tblPr firstRow="1" bandRow="1">
                <a:tableStyleId>{5C22544A-7EE6-4342-B048-85BDC9FD1C3A}</a:tableStyleId>
              </a:tblPr>
              <a:tblGrid>
                <a:gridCol w="2033587">
                  <a:extLst>
                    <a:ext uri="{9D8B030D-6E8A-4147-A177-3AD203B41FA5}">
                      <a16:colId xmlns:a16="http://schemas.microsoft.com/office/drawing/2014/main" val="3093316935"/>
                    </a:ext>
                  </a:extLst>
                </a:gridCol>
                <a:gridCol w="2033587">
                  <a:extLst>
                    <a:ext uri="{9D8B030D-6E8A-4147-A177-3AD203B41FA5}">
                      <a16:colId xmlns:a16="http://schemas.microsoft.com/office/drawing/2014/main" val="3045239117"/>
                    </a:ext>
                  </a:extLst>
                </a:gridCol>
                <a:gridCol w="2033587">
                  <a:extLst>
                    <a:ext uri="{9D8B030D-6E8A-4147-A177-3AD203B41FA5}">
                      <a16:colId xmlns:a16="http://schemas.microsoft.com/office/drawing/2014/main" val="2866263490"/>
                    </a:ext>
                  </a:extLst>
                </a:gridCol>
                <a:gridCol w="2033587">
                  <a:extLst>
                    <a:ext uri="{9D8B030D-6E8A-4147-A177-3AD203B41FA5}">
                      <a16:colId xmlns:a16="http://schemas.microsoft.com/office/drawing/2014/main" val="2960101666"/>
                    </a:ext>
                  </a:extLst>
                </a:gridCol>
                <a:gridCol w="2033587">
                  <a:extLst>
                    <a:ext uri="{9D8B030D-6E8A-4147-A177-3AD203B41FA5}">
                      <a16:colId xmlns:a16="http://schemas.microsoft.com/office/drawing/2014/main" val="1593906784"/>
                    </a:ext>
                  </a:extLst>
                </a:gridCol>
              </a:tblGrid>
              <a:tr h="563880">
                <a:tc>
                  <a:txBody>
                    <a:bodyPr/>
                    <a:lstStyle/>
                    <a:p>
                      <a:pPr rtl="0"/>
                      <a:endParaRPr lang="de-DE" noProof="0"/>
                    </a:p>
                  </a:txBody>
                  <a:tcPr anchor="ctr"/>
                </a:tc>
                <a:tc>
                  <a:txBody>
                    <a:bodyPr/>
                    <a:lstStyle/>
                    <a:p>
                      <a:pPr algn="ctr" rtl="0"/>
                      <a:r>
                        <a:rPr lang="de-DE" noProof="0"/>
                        <a:t>Kategorie 1</a:t>
                      </a:r>
                    </a:p>
                  </a:txBody>
                  <a:tcPr anchor="ctr"/>
                </a:tc>
                <a:tc>
                  <a:txBody>
                    <a:bodyPr/>
                    <a:lstStyle/>
                    <a:p>
                      <a:pPr algn="ctr" rtl="0"/>
                      <a:r>
                        <a:rPr lang="de-DE" noProof="0"/>
                        <a:t>Kategorie 2</a:t>
                      </a:r>
                    </a:p>
                  </a:txBody>
                  <a:tcPr anchor="ctr"/>
                </a:tc>
                <a:tc>
                  <a:txBody>
                    <a:bodyPr/>
                    <a:lstStyle/>
                    <a:p>
                      <a:pPr algn="ctr" rtl="0"/>
                      <a:r>
                        <a:rPr lang="de-DE" noProof="0"/>
                        <a:t>Kategorie 3</a:t>
                      </a:r>
                    </a:p>
                  </a:txBody>
                  <a:tcPr anchor="ctr"/>
                </a:tc>
                <a:tc>
                  <a:txBody>
                    <a:bodyPr/>
                    <a:lstStyle/>
                    <a:p>
                      <a:pPr algn="ctr" rtl="0"/>
                      <a:r>
                        <a:rPr lang="de-DE" noProof="0"/>
                        <a:t>Kategorie 4</a:t>
                      </a:r>
                    </a:p>
                  </a:txBody>
                  <a:tcPr anchor="ctr"/>
                </a:tc>
                <a:extLst>
                  <a:ext uri="{0D108BD9-81ED-4DB2-BD59-A6C34878D82A}">
                    <a16:rowId xmlns:a16="http://schemas.microsoft.com/office/drawing/2014/main" val="1361584937"/>
                  </a:ext>
                </a:extLst>
              </a:tr>
              <a:tr h="563880">
                <a:tc>
                  <a:txBody>
                    <a:bodyPr/>
                    <a:lstStyle/>
                    <a:p>
                      <a:pPr rtl="0"/>
                      <a:r>
                        <a:rPr lang="de-DE" noProof="0"/>
                        <a:t>Element 1 </a:t>
                      </a:r>
                    </a:p>
                  </a:txBody>
                  <a:tcPr anchor="ctr"/>
                </a:tc>
                <a:tc>
                  <a:txBody>
                    <a:bodyPr/>
                    <a:lstStyle/>
                    <a:p>
                      <a:pPr algn="ctr" rtl="0"/>
                      <a:r>
                        <a:rPr lang="de-DE" noProof="0"/>
                        <a:t>4.5</a:t>
                      </a:r>
                    </a:p>
                  </a:txBody>
                  <a:tcPr anchor="ctr"/>
                </a:tc>
                <a:tc>
                  <a:txBody>
                    <a:bodyPr/>
                    <a:lstStyle/>
                    <a:p>
                      <a:pPr algn="ctr" rtl="0"/>
                      <a:r>
                        <a:rPr lang="de-DE" noProof="0"/>
                        <a:t>2.3</a:t>
                      </a:r>
                    </a:p>
                  </a:txBody>
                  <a:tcPr anchor="ctr"/>
                </a:tc>
                <a:tc>
                  <a:txBody>
                    <a:bodyPr/>
                    <a:lstStyle/>
                    <a:p>
                      <a:pPr algn="ctr" rtl="0"/>
                      <a:r>
                        <a:rPr lang="de-DE" noProof="0"/>
                        <a:t>1.7</a:t>
                      </a:r>
                    </a:p>
                  </a:txBody>
                  <a:tcPr anchor="ctr"/>
                </a:tc>
                <a:tc>
                  <a:txBody>
                    <a:bodyPr/>
                    <a:lstStyle/>
                    <a:p>
                      <a:pPr algn="ctr" rtl="0"/>
                      <a:r>
                        <a:rPr lang="de-DE" noProof="0"/>
                        <a:t>5</a:t>
                      </a:r>
                    </a:p>
                  </a:txBody>
                  <a:tcPr anchor="ctr"/>
                </a:tc>
                <a:extLst>
                  <a:ext uri="{0D108BD9-81ED-4DB2-BD59-A6C34878D82A}">
                    <a16:rowId xmlns:a16="http://schemas.microsoft.com/office/drawing/2014/main" val="728394759"/>
                  </a:ext>
                </a:extLst>
              </a:tr>
              <a:tr h="563880">
                <a:tc>
                  <a:txBody>
                    <a:bodyPr/>
                    <a:lstStyle/>
                    <a:p>
                      <a:pPr rtl="0"/>
                      <a:r>
                        <a:rPr lang="de-DE" noProof="0"/>
                        <a:t>Element 2</a:t>
                      </a:r>
                    </a:p>
                  </a:txBody>
                  <a:tcPr anchor="ctr"/>
                </a:tc>
                <a:tc>
                  <a:txBody>
                    <a:bodyPr/>
                    <a:lstStyle/>
                    <a:p>
                      <a:pPr algn="ctr" rtl="0"/>
                      <a:r>
                        <a:rPr lang="de-DE" noProof="0"/>
                        <a:t>3.2</a:t>
                      </a:r>
                    </a:p>
                  </a:txBody>
                  <a:tcPr anchor="ctr"/>
                </a:tc>
                <a:tc>
                  <a:txBody>
                    <a:bodyPr/>
                    <a:lstStyle/>
                    <a:p>
                      <a:pPr algn="ctr" rtl="0"/>
                      <a:r>
                        <a:rPr lang="de-DE" noProof="0"/>
                        <a:t>5.1</a:t>
                      </a:r>
                    </a:p>
                  </a:txBody>
                  <a:tcPr anchor="ctr"/>
                </a:tc>
                <a:tc>
                  <a:txBody>
                    <a:bodyPr/>
                    <a:lstStyle/>
                    <a:p>
                      <a:pPr algn="ctr" rtl="0"/>
                      <a:r>
                        <a:rPr lang="de-DE" noProof="0"/>
                        <a:t>4.4</a:t>
                      </a:r>
                    </a:p>
                  </a:txBody>
                  <a:tcPr anchor="ctr"/>
                </a:tc>
                <a:tc>
                  <a:txBody>
                    <a:bodyPr/>
                    <a:lstStyle/>
                    <a:p>
                      <a:pPr algn="ctr" rtl="0"/>
                      <a:r>
                        <a:rPr lang="de-DE" noProof="0"/>
                        <a:t>3</a:t>
                      </a:r>
                    </a:p>
                  </a:txBody>
                  <a:tcPr anchor="ctr"/>
                </a:tc>
                <a:extLst>
                  <a:ext uri="{0D108BD9-81ED-4DB2-BD59-A6C34878D82A}">
                    <a16:rowId xmlns:a16="http://schemas.microsoft.com/office/drawing/2014/main" val="2624865998"/>
                  </a:ext>
                </a:extLst>
              </a:tr>
              <a:tr h="563880">
                <a:tc>
                  <a:txBody>
                    <a:bodyPr/>
                    <a:lstStyle/>
                    <a:p>
                      <a:pPr rtl="0"/>
                      <a:r>
                        <a:rPr lang="de-DE" noProof="0"/>
                        <a:t>Element 3</a:t>
                      </a:r>
                    </a:p>
                  </a:txBody>
                  <a:tcPr anchor="ctr"/>
                </a:tc>
                <a:tc>
                  <a:txBody>
                    <a:bodyPr/>
                    <a:lstStyle/>
                    <a:p>
                      <a:pPr algn="ctr" rtl="0"/>
                      <a:r>
                        <a:rPr lang="de-DE" noProof="0"/>
                        <a:t>2.1</a:t>
                      </a:r>
                    </a:p>
                  </a:txBody>
                  <a:tcPr anchor="ctr"/>
                </a:tc>
                <a:tc>
                  <a:txBody>
                    <a:bodyPr/>
                    <a:lstStyle/>
                    <a:p>
                      <a:pPr algn="ctr" rtl="0"/>
                      <a:r>
                        <a:rPr lang="de-DE" noProof="0"/>
                        <a:t>1.7</a:t>
                      </a:r>
                    </a:p>
                  </a:txBody>
                  <a:tcPr anchor="ctr"/>
                </a:tc>
                <a:tc>
                  <a:txBody>
                    <a:bodyPr/>
                    <a:lstStyle/>
                    <a:p>
                      <a:pPr algn="ctr" rtl="0"/>
                      <a:r>
                        <a:rPr lang="de-DE" noProof="0"/>
                        <a:t>2.5</a:t>
                      </a:r>
                    </a:p>
                  </a:txBody>
                  <a:tcPr anchor="ctr"/>
                </a:tc>
                <a:tc>
                  <a:txBody>
                    <a:bodyPr/>
                    <a:lstStyle/>
                    <a:p>
                      <a:pPr algn="ctr" rtl="0"/>
                      <a:r>
                        <a:rPr lang="de-DE" noProof="0"/>
                        <a:t>2.8</a:t>
                      </a:r>
                    </a:p>
                  </a:txBody>
                  <a:tcPr anchor="ctr"/>
                </a:tc>
                <a:extLst>
                  <a:ext uri="{0D108BD9-81ED-4DB2-BD59-A6C34878D82A}">
                    <a16:rowId xmlns:a16="http://schemas.microsoft.com/office/drawing/2014/main" val="678921114"/>
                  </a:ext>
                </a:extLst>
              </a:tr>
              <a:tr h="563880">
                <a:tc>
                  <a:txBody>
                    <a:bodyPr/>
                    <a:lstStyle/>
                    <a:p>
                      <a:pPr rtl="0"/>
                      <a:r>
                        <a:rPr lang="de-DE" noProof="0"/>
                        <a:t>Element 4</a:t>
                      </a:r>
                    </a:p>
                  </a:txBody>
                  <a:tcPr anchor="ctr"/>
                </a:tc>
                <a:tc>
                  <a:txBody>
                    <a:bodyPr/>
                    <a:lstStyle/>
                    <a:p>
                      <a:pPr algn="ctr" rtl="0"/>
                      <a:r>
                        <a:rPr lang="de-DE" noProof="0"/>
                        <a:t>4.5</a:t>
                      </a:r>
                    </a:p>
                  </a:txBody>
                  <a:tcPr anchor="ctr"/>
                </a:tc>
                <a:tc>
                  <a:txBody>
                    <a:bodyPr/>
                    <a:lstStyle/>
                    <a:p>
                      <a:pPr algn="ctr" rtl="0"/>
                      <a:r>
                        <a:rPr lang="de-DE" noProof="0"/>
                        <a:t>2.2</a:t>
                      </a:r>
                    </a:p>
                  </a:txBody>
                  <a:tcPr anchor="ctr"/>
                </a:tc>
                <a:tc>
                  <a:txBody>
                    <a:bodyPr/>
                    <a:lstStyle/>
                    <a:p>
                      <a:pPr algn="ctr" rtl="0"/>
                      <a:r>
                        <a:rPr lang="de-DE" noProof="0"/>
                        <a:t>1.7</a:t>
                      </a:r>
                    </a:p>
                  </a:txBody>
                  <a:tcPr anchor="ctr"/>
                </a:tc>
                <a:tc>
                  <a:txBody>
                    <a:bodyPr/>
                    <a:lstStyle/>
                    <a:p>
                      <a:pPr algn="ctr" rtl="0"/>
                      <a:r>
                        <a:rPr lang="de-DE" noProof="0" dirty="0"/>
                        <a:t>7</a:t>
                      </a:r>
                    </a:p>
                  </a:txBody>
                  <a:tcPr anchor="ctr"/>
                </a:tc>
                <a:extLst>
                  <a:ext uri="{0D108BD9-81ED-4DB2-BD59-A6C34878D82A}">
                    <a16:rowId xmlns:a16="http://schemas.microsoft.com/office/drawing/2014/main" val="1152158595"/>
                  </a:ext>
                </a:extLst>
              </a:tr>
            </a:tbl>
          </a:graphicData>
        </a:graphic>
      </p:graphicFrame>
      <p:sp>
        <p:nvSpPr>
          <p:cNvPr id="7" name="Datumsplatzhalter 3">
            <a:extLst>
              <a:ext uri="{FF2B5EF4-FFF2-40B4-BE49-F238E27FC236}">
                <a16:creationId xmlns:a16="http://schemas.microsoft.com/office/drawing/2014/main" id="{2F663528-6F48-4679-80D6-A9D362269957}"/>
              </a:ext>
            </a:extLst>
          </p:cNvPr>
          <p:cNvSpPr>
            <a:spLocks noGrp="1"/>
          </p:cNvSpPr>
          <p:nvPr>
            <p:ph type="dt" sz="half" idx="10"/>
          </p:nvPr>
        </p:nvSpPr>
        <p:spPr/>
        <p:txBody>
          <a:bodyPr rtlCol="0"/>
          <a:lstStyle/>
          <a:p>
            <a:pPr rtl="0"/>
            <a:r>
              <a:rPr lang="de-DE"/>
              <a:t>04.09.20XX</a:t>
            </a:r>
          </a:p>
        </p:txBody>
      </p:sp>
      <p:sp>
        <p:nvSpPr>
          <p:cNvPr id="9" name="Fußzeilenplatzhalter 4">
            <a:extLst>
              <a:ext uri="{FF2B5EF4-FFF2-40B4-BE49-F238E27FC236}">
                <a16:creationId xmlns:a16="http://schemas.microsoft.com/office/drawing/2014/main" id="{948F1280-0C85-421E-BF0E-DB3DAF29F39A}"/>
              </a:ext>
            </a:extLst>
          </p:cNvPr>
          <p:cNvSpPr>
            <a:spLocks noGrp="1"/>
          </p:cNvSpPr>
          <p:nvPr>
            <p:ph type="ftr" sz="quarter" idx="11"/>
          </p:nvPr>
        </p:nvSpPr>
        <p:spPr/>
        <p:txBody>
          <a:bodyPr rtlCol="0"/>
          <a:lstStyle/>
          <a:p>
            <a:pPr rtl="0"/>
            <a:r>
              <a:rPr lang="de-DE"/>
              <a:t>Präsentationstitel</a:t>
            </a:r>
          </a:p>
        </p:txBody>
      </p:sp>
      <p:sp>
        <p:nvSpPr>
          <p:cNvPr id="10" name="Foliennummernplatzhalter 5">
            <a:extLst>
              <a:ext uri="{FF2B5EF4-FFF2-40B4-BE49-F238E27FC236}">
                <a16:creationId xmlns:a16="http://schemas.microsoft.com/office/drawing/2014/main" id="{27357B90-43D4-43A9-9C2B-156AED8FFFEC}"/>
              </a:ext>
            </a:extLst>
          </p:cNvPr>
          <p:cNvSpPr>
            <a:spLocks noGrp="1"/>
          </p:cNvSpPr>
          <p:nvPr>
            <p:ph type="sldNum" sz="quarter" idx="12"/>
          </p:nvPr>
        </p:nvSpPr>
        <p:spPr/>
        <p:txBody>
          <a:bodyPr rtlCol="0"/>
          <a:lstStyle/>
          <a:p>
            <a:pPr rtl="0"/>
            <a:fld id="{A65A5C87-DF58-40C8-B092-1DE63DB4547E}" type="slidenum">
              <a:rPr lang="de-DE" smtClean="0"/>
              <a:pPr rtl="0"/>
              <a:t>10</a:t>
            </a:fld>
            <a:endParaRPr lang="de-DE"/>
          </a:p>
        </p:txBody>
      </p:sp>
    </p:spTree>
    <p:extLst>
      <p:ext uri="{BB962C8B-B14F-4D97-AF65-F5344CB8AC3E}">
        <p14:creationId xmlns:p14="http://schemas.microsoft.com/office/powerpoint/2010/main" val="4266353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EEB919-4F65-4B5E-ADF3-272AD780E102}"/>
              </a:ext>
            </a:extLst>
          </p:cNvPr>
          <p:cNvSpPr>
            <a:spLocks noGrp="1"/>
          </p:cNvSpPr>
          <p:nvPr>
            <p:ph type="title"/>
          </p:nvPr>
        </p:nvSpPr>
        <p:spPr/>
        <p:txBody>
          <a:bodyPr rtlCol="0"/>
          <a:lstStyle/>
          <a:p>
            <a:pPr rtl="0"/>
            <a:r>
              <a:rPr lang="de-DE" sz="4800"/>
              <a:t>Die ersten Schritte bestehen darin, </a:t>
            </a:r>
            <a:br>
              <a:rPr lang="de-DE" sz="4800"/>
            </a:br>
            <a:r>
              <a:rPr lang="de-DE" sz="4800"/>
              <a:t>nicht mehr zu reden, sondern zu handeln.</a:t>
            </a:r>
            <a:endParaRPr lang="de-DE"/>
          </a:p>
        </p:txBody>
      </p:sp>
      <p:sp>
        <p:nvSpPr>
          <p:cNvPr id="3" name="Textplatzhalter 2">
            <a:extLst>
              <a:ext uri="{FF2B5EF4-FFF2-40B4-BE49-F238E27FC236}">
                <a16:creationId xmlns:a16="http://schemas.microsoft.com/office/drawing/2014/main" id="{3FF48DDF-62CA-455C-A7CB-AB86D3378A86}"/>
              </a:ext>
            </a:extLst>
          </p:cNvPr>
          <p:cNvSpPr>
            <a:spLocks noGrp="1"/>
          </p:cNvSpPr>
          <p:nvPr>
            <p:ph type="body" idx="1"/>
          </p:nvPr>
        </p:nvSpPr>
        <p:spPr/>
        <p:txBody>
          <a:bodyPr rtlCol="0"/>
          <a:lstStyle/>
          <a:p>
            <a:pPr rtl="0"/>
            <a:r>
              <a:rPr lang="de-DE" sz="2000"/>
              <a:t>Walt Disney</a:t>
            </a:r>
          </a:p>
        </p:txBody>
      </p:sp>
      <p:sp>
        <p:nvSpPr>
          <p:cNvPr id="4" name="Datumsplatzhalter 3">
            <a:extLst>
              <a:ext uri="{FF2B5EF4-FFF2-40B4-BE49-F238E27FC236}">
                <a16:creationId xmlns:a16="http://schemas.microsoft.com/office/drawing/2014/main" id="{3EBA106A-D567-46FE-88DF-BA724D83BE90}"/>
              </a:ext>
            </a:extLst>
          </p:cNvPr>
          <p:cNvSpPr>
            <a:spLocks noGrp="1"/>
          </p:cNvSpPr>
          <p:nvPr>
            <p:ph type="dt" sz="half" idx="10"/>
          </p:nvPr>
        </p:nvSpPr>
        <p:spPr/>
        <p:txBody>
          <a:bodyPr rtlCol="0"/>
          <a:lstStyle/>
          <a:p>
            <a:pPr rtl="0"/>
            <a:r>
              <a:rPr lang="de-DE"/>
              <a:t>04.09.20XX</a:t>
            </a:r>
          </a:p>
        </p:txBody>
      </p:sp>
      <p:sp>
        <p:nvSpPr>
          <p:cNvPr id="5" name="Fußzeilenplatzhalter 4">
            <a:extLst>
              <a:ext uri="{FF2B5EF4-FFF2-40B4-BE49-F238E27FC236}">
                <a16:creationId xmlns:a16="http://schemas.microsoft.com/office/drawing/2014/main" id="{83B6A6F4-FC75-45A7-B6F8-488E7FD18F96}"/>
              </a:ext>
            </a:extLst>
          </p:cNvPr>
          <p:cNvSpPr>
            <a:spLocks noGrp="1"/>
          </p:cNvSpPr>
          <p:nvPr>
            <p:ph type="ftr" sz="quarter" idx="11"/>
          </p:nvPr>
        </p:nvSpPr>
        <p:spPr/>
        <p:txBody>
          <a:bodyPr rtlCol="0"/>
          <a:lstStyle/>
          <a:p>
            <a:pPr rtl="0"/>
            <a:r>
              <a:rPr lang="de-DE"/>
              <a:t>Präsentationstitel</a:t>
            </a:r>
          </a:p>
        </p:txBody>
      </p:sp>
      <p:sp>
        <p:nvSpPr>
          <p:cNvPr id="6" name="Foliennummernplatzhalter 5">
            <a:extLst>
              <a:ext uri="{FF2B5EF4-FFF2-40B4-BE49-F238E27FC236}">
                <a16:creationId xmlns:a16="http://schemas.microsoft.com/office/drawing/2014/main" id="{701FBF44-1F57-4664-8847-9214C41B42E9}"/>
              </a:ext>
            </a:extLst>
          </p:cNvPr>
          <p:cNvSpPr>
            <a:spLocks noGrp="1"/>
          </p:cNvSpPr>
          <p:nvPr>
            <p:ph type="sldNum" sz="quarter" idx="12"/>
          </p:nvPr>
        </p:nvSpPr>
        <p:spPr/>
        <p:txBody>
          <a:bodyPr rtlCol="0"/>
          <a:lstStyle/>
          <a:p>
            <a:pPr rtl="0"/>
            <a:fld id="{A65A5C87-DF58-40C8-B092-1DE63DB4547E}" type="slidenum">
              <a:rPr lang="de-DE" smtClean="0"/>
              <a:t>11</a:t>
            </a:fld>
            <a:endParaRPr lang="de-DE"/>
          </a:p>
        </p:txBody>
      </p:sp>
    </p:spTree>
    <p:extLst>
      <p:ext uri="{BB962C8B-B14F-4D97-AF65-F5344CB8AC3E}">
        <p14:creationId xmlns:p14="http://schemas.microsoft.com/office/powerpoint/2010/main" val="236058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9">
            <a:extLst>
              <a:ext uri="{FF2B5EF4-FFF2-40B4-BE49-F238E27FC236}">
                <a16:creationId xmlns:a16="http://schemas.microsoft.com/office/drawing/2014/main" id="{3B0FAD77-BC9B-4F5F-94D5-AA246F14F9D9}"/>
              </a:ext>
            </a:extLst>
          </p:cNvPr>
          <p:cNvSpPr>
            <a:spLocks noGrp="1"/>
          </p:cNvSpPr>
          <p:nvPr>
            <p:ph type="title"/>
          </p:nvPr>
        </p:nvSpPr>
        <p:spPr/>
        <p:txBody>
          <a:bodyPr rtlCol="0"/>
          <a:lstStyle/>
          <a:p>
            <a:pPr rtl="0"/>
            <a:r>
              <a:rPr lang="de-DE"/>
              <a:t>Team</a:t>
            </a:r>
          </a:p>
        </p:txBody>
      </p:sp>
      <p:pic>
        <p:nvPicPr>
          <p:cNvPr id="32" name="Bildplatzhalter 31" descr="Headshot des Teammitglieds">
            <a:extLst>
              <a:ext uri="{FF2B5EF4-FFF2-40B4-BE49-F238E27FC236}">
                <a16:creationId xmlns:a16="http://schemas.microsoft.com/office/drawing/2014/main" id="{8F8FD044-75E8-40EC-9FB0-C515A85311ED}"/>
              </a:ext>
            </a:extLst>
          </p:cNvPr>
          <p:cNvPicPr>
            <a:picLocks noGrp="1" noChangeAspect="1"/>
          </p:cNvPicPr>
          <p:nvPr>
            <p:ph type="pic" sz="quarter" idx="14"/>
          </p:nvPr>
        </p:nvPicPr>
        <p:blipFill rotWithShape="1">
          <a:blip r:embed="rId3"/>
          <a:srcRect t="179" b="179"/>
          <a:stretch/>
        </p:blipFill>
        <p:spPr/>
      </p:pic>
      <p:pic>
        <p:nvPicPr>
          <p:cNvPr id="34" name="Bildplatzhalter 33" descr="Headshot des Teammitglieds">
            <a:extLst>
              <a:ext uri="{FF2B5EF4-FFF2-40B4-BE49-F238E27FC236}">
                <a16:creationId xmlns:a16="http://schemas.microsoft.com/office/drawing/2014/main" id="{8AE478BD-FD23-419F-B263-D118B404F288}"/>
              </a:ext>
            </a:extLst>
          </p:cNvPr>
          <p:cNvPicPr>
            <a:picLocks noGrp="1" noChangeAspect="1"/>
          </p:cNvPicPr>
          <p:nvPr>
            <p:ph type="pic" sz="quarter" idx="28"/>
          </p:nvPr>
        </p:nvPicPr>
        <p:blipFill rotWithShape="1">
          <a:blip r:embed="rId4"/>
          <a:srcRect t="233" b="233"/>
          <a:stretch/>
        </p:blipFill>
        <p:spPr/>
      </p:pic>
      <p:pic>
        <p:nvPicPr>
          <p:cNvPr id="36" name="Bildplatzhalter 35" descr="Headshot des Teammitglieds">
            <a:extLst>
              <a:ext uri="{FF2B5EF4-FFF2-40B4-BE49-F238E27FC236}">
                <a16:creationId xmlns:a16="http://schemas.microsoft.com/office/drawing/2014/main" id="{BF9B6085-EADC-4D37-82F4-9B5B55210664}"/>
              </a:ext>
            </a:extLst>
          </p:cNvPr>
          <p:cNvPicPr>
            <a:picLocks noGrp="1" noChangeAspect="1"/>
          </p:cNvPicPr>
          <p:nvPr>
            <p:ph type="pic" sz="quarter" idx="13"/>
          </p:nvPr>
        </p:nvPicPr>
        <p:blipFill rotWithShape="1">
          <a:blip r:embed="rId5"/>
          <a:srcRect t="179" b="179"/>
          <a:stretch/>
        </p:blipFill>
        <p:spPr/>
      </p:pic>
      <p:pic>
        <p:nvPicPr>
          <p:cNvPr id="38" name="Bildplatzhalter 37" descr="Headshot des Teammitglieds">
            <a:extLst>
              <a:ext uri="{FF2B5EF4-FFF2-40B4-BE49-F238E27FC236}">
                <a16:creationId xmlns:a16="http://schemas.microsoft.com/office/drawing/2014/main" id="{B089F130-278C-4ECC-9350-8F2CA8AE8B0B}"/>
              </a:ext>
            </a:extLst>
          </p:cNvPr>
          <p:cNvPicPr>
            <a:picLocks noGrp="1" noChangeAspect="1"/>
          </p:cNvPicPr>
          <p:nvPr>
            <p:ph type="pic" sz="quarter" idx="21"/>
          </p:nvPr>
        </p:nvPicPr>
        <p:blipFill rotWithShape="1">
          <a:blip r:embed="rId6"/>
          <a:srcRect t="233" b="233"/>
          <a:stretch/>
        </p:blipFill>
        <p:spPr/>
      </p:pic>
      <p:pic>
        <p:nvPicPr>
          <p:cNvPr id="40" name="Bildplatzhalter 39" descr="Headshot des Teammitglieds">
            <a:extLst>
              <a:ext uri="{FF2B5EF4-FFF2-40B4-BE49-F238E27FC236}">
                <a16:creationId xmlns:a16="http://schemas.microsoft.com/office/drawing/2014/main" id="{FE63EC61-BAF6-4A58-9A38-A3E2265A0440}"/>
              </a:ext>
            </a:extLst>
          </p:cNvPr>
          <p:cNvPicPr>
            <a:picLocks noGrp="1" noChangeAspect="1"/>
          </p:cNvPicPr>
          <p:nvPr>
            <p:ph type="pic" sz="quarter" idx="29"/>
          </p:nvPr>
        </p:nvPicPr>
        <p:blipFill rotWithShape="1">
          <a:blip r:embed="rId7"/>
          <a:srcRect t="28" b="28"/>
          <a:stretch/>
        </p:blipFill>
        <p:spPr/>
      </p:pic>
      <p:sp>
        <p:nvSpPr>
          <p:cNvPr id="30" name="Textplatzhalter 29">
            <a:extLst>
              <a:ext uri="{FF2B5EF4-FFF2-40B4-BE49-F238E27FC236}">
                <a16:creationId xmlns:a16="http://schemas.microsoft.com/office/drawing/2014/main" id="{ECFE66B6-B6A8-4238-9AF9-89E257E29B39}"/>
              </a:ext>
            </a:extLst>
          </p:cNvPr>
          <p:cNvSpPr>
            <a:spLocks noGrp="1"/>
          </p:cNvSpPr>
          <p:nvPr>
            <p:ph type="body" sz="quarter" idx="39"/>
          </p:nvPr>
        </p:nvSpPr>
        <p:spPr/>
        <p:txBody>
          <a:bodyPr rtlCol="0">
            <a:normAutofit/>
          </a:bodyPr>
          <a:lstStyle/>
          <a:p>
            <a:pPr rtl="0"/>
            <a:r>
              <a:rPr lang="de-DE"/>
              <a:t>Name</a:t>
            </a:r>
          </a:p>
          <a:p>
            <a:pPr rtl="0"/>
            <a:r>
              <a:rPr lang="de-DE" sz="1600"/>
              <a:t>Titel</a:t>
            </a:r>
            <a:endParaRPr lang="de-DE"/>
          </a:p>
        </p:txBody>
      </p:sp>
      <p:sp>
        <p:nvSpPr>
          <p:cNvPr id="26" name="Textplatzhalter 25">
            <a:extLst>
              <a:ext uri="{FF2B5EF4-FFF2-40B4-BE49-F238E27FC236}">
                <a16:creationId xmlns:a16="http://schemas.microsoft.com/office/drawing/2014/main" id="{C87B2471-18AE-4799-A4F4-EECC094915B4}"/>
              </a:ext>
            </a:extLst>
          </p:cNvPr>
          <p:cNvSpPr>
            <a:spLocks noGrp="1"/>
          </p:cNvSpPr>
          <p:nvPr>
            <p:ph type="body" sz="quarter" idx="35"/>
          </p:nvPr>
        </p:nvSpPr>
        <p:spPr/>
        <p:txBody>
          <a:bodyPr rtlCol="0"/>
          <a:lstStyle/>
          <a:p>
            <a:pPr rtl="0"/>
            <a:r>
              <a:rPr lang="de-DE"/>
              <a:t>Name</a:t>
            </a:r>
          </a:p>
          <a:p>
            <a:pPr rtl="0"/>
            <a:r>
              <a:rPr lang="de-DE" sz="1600"/>
              <a:t>Titel</a:t>
            </a:r>
            <a:endParaRPr lang="de-DE"/>
          </a:p>
          <a:p>
            <a:pPr rtl="0"/>
            <a:endParaRPr lang="de-DE"/>
          </a:p>
        </p:txBody>
      </p:sp>
      <p:sp>
        <p:nvSpPr>
          <p:cNvPr id="27" name="Textplatzhalter 26">
            <a:extLst>
              <a:ext uri="{FF2B5EF4-FFF2-40B4-BE49-F238E27FC236}">
                <a16:creationId xmlns:a16="http://schemas.microsoft.com/office/drawing/2014/main" id="{45744750-2CD0-4319-A8B5-DADF25ED571D}"/>
              </a:ext>
            </a:extLst>
          </p:cNvPr>
          <p:cNvSpPr>
            <a:spLocks noGrp="1"/>
          </p:cNvSpPr>
          <p:nvPr>
            <p:ph type="body" sz="quarter" idx="36"/>
          </p:nvPr>
        </p:nvSpPr>
        <p:spPr/>
        <p:txBody>
          <a:bodyPr rtlCol="0"/>
          <a:lstStyle/>
          <a:p>
            <a:pPr rtl="0"/>
            <a:r>
              <a:rPr lang="de-DE"/>
              <a:t>Name</a:t>
            </a:r>
          </a:p>
          <a:p>
            <a:pPr rtl="0"/>
            <a:r>
              <a:rPr lang="de-DE" sz="1600"/>
              <a:t>Titel</a:t>
            </a:r>
            <a:endParaRPr lang="de-DE"/>
          </a:p>
          <a:p>
            <a:pPr rtl="0"/>
            <a:endParaRPr lang="de-DE"/>
          </a:p>
        </p:txBody>
      </p:sp>
      <p:sp>
        <p:nvSpPr>
          <p:cNvPr id="28" name="Textplatzhalter 27">
            <a:extLst>
              <a:ext uri="{FF2B5EF4-FFF2-40B4-BE49-F238E27FC236}">
                <a16:creationId xmlns:a16="http://schemas.microsoft.com/office/drawing/2014/main" id="{CFA11B12-E514-47E0-8EF5-FD0B750A93B2}"/>
              </a:ext>
            </a:extLst>
          </p:cNvPr>
          <p:cNvSpPr>
            <a:spLocks noGrp="1"/>
          </p:cNvSpPr>
          <p:nvPr>
            <p:ph type="body" sz="quarter" idx="37"/>
          </p:nvPr>
        </p:nvSpPr>
        <p:spPr/>
        <p:txBody>
          <a:bodyPr rtlCol="0"/>
          <a:lstStyle/>
          <a:p>
            <a:pPr rtl="0"/>
            <a:r>
              <a:rPr lang="de-DE"/>
              <a:t>Name</a:t>
            </a:r>
          </a:p>
          <a:p>
            <a:pPr rtl="0"/>
            <a:r>
              <a:rPr lang="de-DE" sz="1600"/>
              <a:t>Titel</a:t>
            </a:r>
            <a:endParaRPr lang="de-DE"/>
          </a:p>
          <a:p>
            <a:pPr rtl="0"/>
            <a:endParaRPr lang="de-DE"/>
          </a:p>
        </p:txBody>
      </p:sp>
      <p:sp>
        <p:nvSpPr>
          <p:cNvPr id="29" name="Textplatzhalter 28">
            <a:extLst>
              <a:ext uri="{FF2B5EF4-FFF2-40B4-BE49-F238E27FC236}">
                <a16:creationId xmlns:a16="http://schemas.microsoft.com/office/drawing/2014/main" id="{3640D080-6669-441A-9220-A6E428DD1EF1}"/>
              </a:ext>
            </a:extLst>
          </p:cNvPr>
          <p:cNvSpPr>
            <a:spLocks noGrp="1"/>
          </p:cNvSpPr>
          <p:nvPr>
            <p:ph type="body" sz="quarter" idx="38"/>
          </p:nvPr>
        </p:nvSpPr>
        <p:spPr/>
        <p:txBody>
          <a:bodyPr rtlCol="0"/>
          <a:lstStyle/>
          <a:p>
            <a:pPr rtl="0"/>
            <a:r>
              <a:rPr lang="de-DE"/>
              <a:t>Name</a:t>
            </a:r>
          </a:p>
          <a:p>
            <a:pPr rtl="0"/>
            <a:r>
              <a:rPr lang="de-DE" sz="1600"/>
              <a:t>Titel</a:t>
            </a:r>
            <a:endParaRPr lang="de-DE"/>
          </a:p>
          <a:p>
            <a:pPr rtl="0"/>
            <a:endParaRPr lang="de-DE"/>
          </a:p>
        </p:txBody>
      </p:sp>
      <p:sp>
        <p:nvSpPr>
          <p:cNvPr id="13" name="Datumsplatzhalter 12">
            <a:extLst>
              <a:ext uri="{FF2B5EF4-FFF2-40B4-BE49-F238E27FC236}">
                <a16:creationId xmlns:a16="http://schemas.microsoft.com/office/drawing/2014/main" id="{4247F24F-FEDE-4BA9-AF7F-3B64E28D080E}"/>
              </a:ext>
            </a:extLst>
          </p:cNvPr>
          <p:cNvSpPr>
            <a:spLocks noGrp="1"/>
          </p:cNvSpPr>
          <p:nvPr>
            <p:ph type="dt" sz="half" idx="32"/>
          </p:nvPr>
        </p:nvSpPr>
        <p:spPr/>
        <p:txBody>
          <a:bodyPr rtlCol="0"/>
          <a:lstStyle/>
          <a:p>
            <a:pPr rtl="0"/>
            <a:r>
              <a:rPr lang="de-DE"/>
              <a:t>04.09.20XX</a:t>
            </a:r>
          </a:p>
        </p:txBody>
      </p:sp>
      <p:sp>
        <p:nvSpPr>
          <p:cNvPr id="14" name="Fußzeilenplatzhalter 13">
            <a:extLst>
              <a:ext uri="{FF2B5EF4-FFF2-40B4-BE49-F238E27FC236}">
                <a16:creationId xmlns:a16="http://schemas.microsoft.com/office/drawing/2014/main" id="{08C90A15-9E96-4CA9-83EA-49AB7F1981AE}"/>
              </a:ext>
            </a:extLst>
          </p:cNvPr>
          <p:cNvSpPr>
            <a:spLocks noGrp="1"/>
          </p:cNvSpPr>
          <p:nvPr>
            <p:ph type="ftr" sz="quarter" idx="33"/>
          </p:nvPr>
        </p:nvSpPr>
        <p:spPr/>
        <p:txBody>
          <a:bodyPr rtlCol="0"/>
          <a:lstStyle/>
          <a:p>
            <a:pPr rtl="0"/>
            <a:r>
              <a:rPr lang="de-DE"/>
              <a:t>Präsentationstitel</a:t>
            </a:r>
          </a:p>
        </p:txBody>
      </p:sp>
      <p:sp>
        <p:nvSpPr>
          <p:cNvPr id="15" name="Foliennummernplatzhalt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rtlCol="0"/>
          <a:lstStyle/>
          <a:p>
            <a:pPr rtl="0"/>
            <a:fld id="{A65A5C87-DF58-40C8-B092-1DE63DB4547E}" type="slidenum">
              <a:rPr lang="de-DE" smtClean="0"/>
              <a:pPr rtl="0"/>
              <a:t>12</a:t>
            </a:fld>
            <a:endParaRPr lang="de-DE"/>
          </a:p>
        </p:txBody>
      </p:sp>
    </p:spTree>
    <p:extLst>
      <p:ext uri="{BB962C8B-B14F-4D97-AF65-F5344CB8AC3E}">
        <p14:creationId xmlns:p14="http://schemas.microsoft.com/office/powerpoint/2010/main" val="3352130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51886-AA43-422E-B193-F1F3DF7D8A4D}"/>
              </a:ext>
            </a:extLst>
          </p:cNvPr>
          <p:cNvSpPr>
            <a:spLocks noGrp="1"/>
          </p:cNvSpPr>
          <p:nvPr>
            <p:ph type="title"/>
          </p:nvPr>
        </p:nvSpPr>
        <p:spPr/>
        <p:txBody>
          <a:bodyPr rtlCol="0"/>
          <a:lstStyle/>
          <a:p>
            <a:pPr rtl="0"/>
            <a:r>
              <a:rPr lang="de-DE" dirty="0"/>
              <a:t>Zeitachse</a:t>
            </a:r>
          </a:p>
        </p:txBody>
      </p:sp>
      <p:graphicFrame>
        <p:nvGraphicFramePr>
          <p:cNvPr id="4" name="Inhaltsplatzhalter 3" descr="Zeitachse">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7329164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Datumsplatzhalter 3">
            <a:extLst>
              <a:ext uri="{FF2B5EF4-FFF2-40B4-BE49-F238E27FC236}">
                <a16:creationId xmlns:a16="http://schemas.microsoft.com/office/drawing/2014/main" id="{8E6EC47B-0875-49A4-8F1B-8B4B13F9806D}"/>
              </a:ext>
            </a:extLst>
          </p:cNvPr>
          <p:cNvSpPr>
            <a:spLocks noGrp="1"/>
          </p:cNvSpPr>
          <p:nvPr>
            <p:ph type="dt" sz="half" idx="10"/>
          </p:nvPr>
        </p:nvSpPr>
        <p:spPr>
          <a:xfrm>
            <a:off x="908304" y="6356350"/>
            <a:ext cx="2743200" cy="365125"/>
          </a:xfrm>
        </p:spPr>
        <p:txBody>
          <a:bodyPr rtlCol="0"/>
          <a:lstStyle/>
          <a:p>
            <a:pPr rtl="0"/>
            <a:r>
              <a:rPr lang="de-DE" dirty="0"/>
              <a:t>04.09.20XX</a:t>
            </a:r>
          </a:p>
        </p:txBody>
      </p:sp>
      <p:sp>
        <p:nvSpPr>
          <p:cNvPr id="9" name="Fußzeilenplatzhalter 4">
            <a:extLst>
              <a:ext uri="{FF2B5EF4-FFF2-40B4-BE49-F238E27FC236}">
                <a16:creationId xmlns:a16="http://schemas.microsoft.com/office/drawing/2014/main" id="{79D51A1C-737E-43FC-8D3B-86E4D3CCA64F}"/>
              </a:ext>
            </a:extLst>
          </p:cNvPr>
          <p:cNvSpPr>
            <a:spLocks noGrp="1"/>
          </p:cNvSpPr>
          <p:nvPr>
            <p:ph type="ftr" sz="quarter" idx="11"/>
          </p:nvPr>
        </p:nvSpPr>
        <p:spPr>
          <a:xfrm>
            <a:off x="4038600" y="6356350"/>
            <a:ext cx="4114800" cy="365125"/>
          </a:xfrm>
        </p:spPr>
        <p:txBody>
          <a:bodyPr rtlCol="0"/>
          <a:lstStyle/>
          <a:p>
            <a:pPr rtl="0"/>
            <a:r>
              <a:rPr lang="de-DE" dirty="0"/>
              <a:t>Präsentationstitel</a:t>
            </a:r>
          </a:p>
        </p:txBody>
      </p:sp>
      <p:sp>
        <p:nvSpPr>
          <p:cNvPr id="10" name="Foliennummernplatzhalter 5">
            <a:extLst>
              <a:ext uri="{FF2B5EF4-FFF2-40B4-BE49-F238E27FC236}">
                <a16:creationId xmlns:a16="http://schemas.microsoft.com/office/drawing/2014/main" id="{4BD4F9CE-26BB-4441-99A7-B6599E9CF488}"/>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de-DE" smtClean="0"/>
              <a:t>13</a:t>
            </a:fld>
            <a:endParaRPr lang="de-DE" dirty="0"/>
          </a:p>
        </p:txBody>
      </p:sp>
    </p:spTree>
    <p:extLst>
      <p:ext uri="{BB962C8B-B14F-4D97-AF65-F5344CB8AC3E}">
        <p14:creationId xmlns:p14="http://schemas.microsoft.com/office/powerpoint/2010/main" val="2624630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E209E4-B947-4446-AD42-C1B3A0C1F583}"/>
              </a:ext>
            </a:extLst>
          </p:cNvPr>
          <p:cNvSpPr>
            <a:spLocks noGrp="1"/>
          </p:cNvSpPr>
          <p:nvPr>
            <p:ph type="title"/>
          </p:nvPr>
        </p:nvSpPr>
        <p:spPr/>
        <p:txBody>
          <a:bodyPr rtlCol="0"/>
          <a:lstStyle/>
          <a:p>
            <a:pPr rtl="0"/>
            <a:r>
              <a:rPr lang="de-DE"/>
              <a:t>Inhalt</a:t>
            </a:r>
          </a:p>
        </p:txBody>
      </p:sp>
      <p:sp>
        <p:nvSpPr>
          <p:cNvPr id="14" name="Textplatzhalter 13">
            <a:extLst>
              <a:ext uri="{FF2B5EF4-FFF2-40B4-BE49-F238E27FC236}">
                <a16:creationId xmlns:a16="http://schemas.microsoft.com/office/drawing/2014/main" id="{D7F57BF9-5B99-4D8E-9855-18C6FD7BB0EE}"/>
              </a:ext>
            </a:extLst>
          </p:cNvPr>
          <p:cNvSpPr>
            <a:spLocks noGrp="1"/>
          </p:cNvSpPr>
          <p:nvPr>
            <p:ph type="body" sz="quarter" idx="1"/>
          </p:nvPr>
        </p:nvSpPr>
        <p:spPr/>
        <p:txBody>
          <a:bodyPr rtlCol="0"/>
          <a:lstStyle/>
          <a:p>
            <a:pPr rtl="0"/>
            <a:r>
              <a:rPr lang="de-DE"/>
              <a:t>Untertitel</a:t>
            </a:r>
          </a:p>
        </p:txBody>
      </p:sp>
      <p:sp>
        <p:nvSpPr>
          <p:cNvPr id="15" name="Textplatzhalter 14">
            <a:extLst>
              <a:ext uri="{FF2B5EF4-FFF2-40B4-BE49-F238E27FC236}">
                <a16:creationId xmlns:a16="http://schemas.microsoft.com/office/drawing/2014/main" id="{8891D156-FB7C-4C78-B73A-E34105B8EEC6}"/>
              </a:ext>
            </a:extLst>
          </p:cNvPr>
          <p:cNvSpPr>
            <a:spLocks noGrp="1"/>
          </p:cNvSpPr>
          <p:nvPr>
            <p:ph type="body" idx="3"/>
          </p:nvPr>
        </p:nvSpPr>
        <p:spPr/>
        <p:txBody>
          <a:bodyPr rtlCol="0"/>
          <a:lstStyle/>
          <a:p>
            <a:pPr rtl="0"/>
            <a:r>
              <a:rPr lang="de-DE"/>
              <a:t>Untertitel</a:t>
            </a:r>
          </a:p>
        </p:txBody>
      </p:sp>
      <p:sp>
        <p:nvSpPr>
          <p:cNvPr id="12" name="Inhaltsplatzhalter 11">
            <a:extLst>
              <a:ext uri="{FF2B5EF4-FFF2-40B4-BE49-F238E27FC236}">
                <a16:creationId xmlns:a16="http://schemas.microsoft.com/office/drawing/2014/main" id="{3D88E8B5-C20C-47A1-9C22-B545284DA4A4}"/>
              </a:ext>
            </a:extLst>
          </p:cNvPr>
          <p:cNvSpPr>
            <a:spLocks noGrp="1"/>
          </p:cNvSpPr>
          <p:nvPr>
            <p:ph sz="half" idx="2"/>
          </p:nvPr>
        </p:nvSpPr>
        <p:spPr/>
        <p:txBody>
          <a:bodyPr rtlCol="0"/>
          <a:lstStyle/>
          <a:p>
            <a:pPr rtl="0"/>
            <a:r>
              <a:rPr lang="de-DE" dirty="0"/>
              <a:t>Fügen Sie Text, Bilder, ClipArt und Videos hinzu. </a:t>
            </a:r>
          </a:p>
          <a:p>
            <a:pPr rtl="0"/>
            <a:r>
              <a:rPr lang="de-DE" dirty="0"/>
              <a:t>Fügen Sie Übergänge, Animationen und Bewegungen hinzu. </a:t>
            </a:r>
          </a:p>
          <a:p>
            <a:pPr rtl="0"/>
            <a:r>
              <a:rPr lang="de-DE" dirty="0"/>
              <a:t>Speichern Sie in OneDrive, um von Ihrem Computer, Tablet oder Telefon aus auf Ihre Präsentationen Zugriff zu haben. </a:t>
            </a:r>
          </a:p>
        </p:txBody>
      </p:sp>
      <p:sp>
        <p:nvSpPr>
          <p:cNvPr id="13" name="Inhaltsplatzhalter 12">
            <a:extLst>
              <a:ext uri="{FF2B5EF4-FFF2-40B4-BE49-F238E27FC236}">
                <a16:creationId xmlns:a16="http://schemas.microsoft.com/office/drawing/2014/main" id="{E205B217-8183-4076-A009-A93B01FC3744}"/>
              </a:ext>
            </a:extLst>
          </p:cNvPr>
          <p:cNvSpPr>
            <a:spLocks noGrp="1"/>
          </p:cNvSpPr>
          <p:nvPr>
            <p:ph sz="quarter" idx="4"/>
          </p:nvPr>
        </p:nvSpPr>
        <p:spPr/>
        <p:txBody>
          <a:bodyPr rtlCol="0"/>
          <a:lstStyle/>
          <a:p>
            <a:pPr rtl="0"/>
            <a:r>
              <a:rPr lang="de-DE" sz="1800" dirty="0"/>
              <a:t>Öffnen Sie den Bereich „Designideen“ für sofortige Folienumgestaltungen. </a:t>
            </a:r>
          </a:p>
          <a:p>
            <a:pPr rtl="0"/>
            <a:r>
              <a:rPr lang="de-DE" sz="1800" dirty="0"/>
              <a:t>Wenn wir Designideen haben, zeigen wir sie Ihnen genau dort. </a:t>
            </a:r>
          </a:p>
        </p:txBody>
      </p:sp>
      <p:sp>
        <p:nvSpPr>
          <p:cNvPr id="10" name="Datumsplatzhalter 3">
            <a:extLst>
              <a:ext uri="{FF2B5EF4-FFF2-40B4-BE49-F238E27FC236}">
                <a16:creationId xmlns:a16="http://schemas.microsoft.com/office/drawing/2014/main" id="{53FFB02E-B0DF-47F6-8583-0286ECFE1405}"/>
              </a:ext>
            </a:extLst>
          </p:cNvPr>
          <p:cNvSpPr>
            <a:spLocks noGrp="1"/>
          </p:cNvSpPr>
          <p:nvPr>
            <p:ph type="dt" sz="half" idx="10"/>
          </p:nvPr>
        </p:nvSpPr>
        <p:spPr/>
        <p:txBody>
          <a:bodyPr rtlCol="0"/>
          <a:lstStyle/>
          <a:p>
            <a:pPr rtl="0"/>
            <a:r>
              <a:rPr lang="de-DE"/>
              <a:t>04.09.20XX</a:t>
            </a:r>
          </a:p>
        </p:txBody>
      </p:sp>
      <p:sp>
        <p:nvSpPr>
          <p:cNvPr id="11" name="Fußzeilenplatzhalter 4">
            <a:extLst>
              <a:ext uri="{FF2B5EF4-FFF2-40B4-BE49-F238E27FC236}">
                <a16:creationId xmlns:a16="http://schemas.microsoft.com/office/drawing/2014/main" id="{6A803AF1-C09B-4905-8AEE-15B680F6E7AE}"/>
              </a:ext>
            </a:extLst>
          </p:cNvPr>
          <p:cNvSpPr>
            <a:spLocks noGrp="1"/>
          </p:cNvSpPr>
          <p:nvPr>
            <p:ph type="ftr" sz="quarter" idx="11"/>
          </p:nvPr>
        </p:nvSpPr>
        <p:spPr/>
        <p:txBody>
          <a:bodyPr rtlCol="0"/>
          <a:lstStyle/>
          <a:p>
            <a:pPr rtl="0"/>
            <a:r>
              <a:rPr lang="de-DE"/>
              <a:t>Präsentationstitel</a:t>
            </a:r>
          </a:p>
        </p:txBody>
      </p:sp>
      <p:sp>
        <p:nvSpPr>
          <p:cNvPr id="16" name="Foliennummernplatzhalter 5">
            <a:extLst>
              <a:ext uri="{FF2B5EF4-FFF2-40B4-BE49-F238E27FC236}">
                <a16:creationId xmlns:a16="http://schemas.microsoft.com/office/drawing/2014/main" id="{1A06BCBE-7F1D-4794-A964-0B03C6178B08}"/>
              </a:ext>
            </a:extLst>
          </p:cNvPr>
          <p:cNvSpPr>
            <a:spLocks noGrp="1"/>
          </p:cNvSpPr>
          <p:nvPr>
            <p:ph type="sldNum" sz="quarter" idx="12"/>
          </p:nvPr>
        </p:nvSpPr>
        <p:spPr/>
        <p:txBody>
          <a:bodyPr rtlCol="0"/>
          <a:lstStyle/>
          <a:p>
            <a:pPr rtl="0"/>
            <a:fld id="{A65A5C87-DF58-40C8-B092-1DE63DB4547E}" type="slidenum">
              <a:rPr lang="de-DE" smtClean="0"/>
              <a:pPr rtl="0"/>
              <a:t>14</a:t>
            </a:fld>
            <a:endParaRPr lang="de-DE"/>
          </a:p>
        </p:txBody>
      </p:sp>
    </p:spTree>
    <p:extLst>
      <p:ext uri="{BB962C8B-B14F-4D97-AF65-F5344CB8AC3E}">
        <p14:creationId xmlns:p14="http://schemas.microsoft.com/office/powerpoint/2010/main" val="2130665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9F6EA5-1EEF-4F8D-A202-227127F37230}"/>
              </a:ext>
            </a:extLst>
          </p:cNvPr>
          <p:cNvSpPr>
            <a:spLocks noGrp="1"/>
          </p:cNvSpPr>
          <p:nvPr>
            <p:ph type="title"/>
          </p:nvPr>
        </p:nvSpPr>
        <p:spPr/>
        <p:txBody>
          <a:bodyPr rtlCol="0"/>
          <a:lstStyle/>
          <a:p>
            <a:pPr rtl="0"/>
            <a:r>
              <a:rPr lang="de-DE"/>
              <a:t>Inhalt </a:t>
            </a:r>
          </a:p>
        </p:txBody>
      </p:sp>
      <p:sp>
        <p:nvSpPr>
          <p:cNvPr id="3" name="Textplatzhalter 2">
            <a:extLst>
              <a:ext uri="{FF2B5EF4-FFF2-40B4-BE49-F238E27FC236}">
                <a16:creationId xmlns:a16="http://schemas.microsoft.com/office/drawing/2014/main" id="{CE93E06A-806F-4CD1-9674-3E912429875F}"/>
              </a:ext>
            </a:extLst>
          </p:cNvPr>
          <p:cNvSpPr>
            <a:spLocks noGrp="1"/>
          </p:cNvSpPr>
          <p:nvPr>
            <p:ph type="body" idx="1"/>
          </p:nvPr>
        </p:nvSpPr>
        <p:spPr/>
        <p:txBody>
          <a:bodyPr rtlCol="0"/>
          <a:lstStyle/>
          <a:p>
            <a:pPr rtl="0"/>
            <a:r>
              <a:rPr lang="de-DE" sz="2400" b="1"/>
              <a:t>Untertitel</a:t>
            </a:r>
          </a:p>
        </p:txBody>
      </p:sp>
      <p:sp>
        <p:nvSpPr>
          <p:cNvPr id="5" name="Textplatzhalter 4">
            <a:extLst>
              <a:ext uri="{FF2B5EF4-FFF2-40B4-BE49-F238E27FC236}">
                <a16:creationId xmlns:a16="http://schemas.microsoft.com/office/drawing/2014/main" id="{EBB54FB5-947C-443A-A471-5A92DDDE7E78}"/>
              </a:ext>
            </a:extLst>
          </p:cNvPr>
          <p:cNvSpPr>
            <a:spLocks noGrp="1"/>
          </p:cNvSpPr>
          <p:nvPr>
            <p:ph type="body" sz="quarter" idx="3"/>
          </p:nvPr>
        </p:nvSpPr>
        <p:spPr/>
        <p:txBody>
          <a:bodyPr rtlCol="0"/>
          <a:lstStyle/>
          <a:p>
            <a:pPr rtl="0"/>
            <a:r>
              <a:rPr lang="de-DE" sz="2400" b="1"/>
              <a:t>Untertitel</a:t>
            </a:r>
          </a:p>
        </p:txBody>
      </p:sp>
      <p:sp>
        <p:nvSpPr>
          <p:cNvPr id="10" name="Textplatzhalter 9">
            <a:extLst>
              <a:ext uri="{FF2B5EF4-FFF2-40B4-BE49-F238E27FC236}">
                <a16:creationId xmlns:a16="http://schemas.microsoft.com/office/drawing/2014/main" id="{9A4A6380-3B85-4062-912A-4E390EC98130}"/>
              </a:ext>
            </a:extLst>
          </p:cNvPr>
          <p:cNvSpPr>
            <a:spLocks noGrp="1"/>
          </p:cNvSpPr>
          <p:nvPr>
            <p:ph type="body" sz="quarter" idx="13"/>
          </p:nvPr>
        </p:nvSpPr>
        <p:spPr/>
        <p:txBody>
          <a:bodyPr rtlCol="0"/>
          <a:lstStyle/>
          <a:p>
            <a:pPr rtl="0"/>
            <a:r>
              <a:rPr lang="de-DE" sz="2400" b="1"/>
              <a:t>Untertitel</a:t>
            </a:r>
          </a:p>
        </p:txBody>
      </p:sp>
      <p:sp>
        <p:nvSpPr>
          <p:cNvPr id="4" name="Inhaltsplatzhalter 3">
            <a:extLst>
              <a:ext uri="{FF2B5EF4-FFF2-40B4-BE49-F238E27FC236}">
                <a16:creationId xmlns:a16="http://schemas.microsoft.com/office/drawing/2014/main" id="{56E2AD97-6712-4E23-9D09-2FCFC43DE6FA}"/>
              </a:ext>
            </a:extLst>
          </p:cNvPr>
          <p:cNvSpPr>
            <a:spLocks noGrp="1"/>
          </p:cNvSpPr>
          <p:nvPr>
            <p:ph sz="half" idx="2"/>
          </p:nvPr>
        </p:nvSpPr>
        <p:spPr>
          <a:xfrm>
            <a:off x="576072" y="3203687"/>
            <a:ext cx="3745762" cy="3214365"/>
          </a:xfrm>
        </p:spPr>
        <p:txBody>
          <a:bodyPr rtlCol="0">
            <a:normAutofit lnSpcReduction="10000"/>
          </a:bodyPr>
          <a:lstStyle/>
          <a:p>
            <a:pPr lvl="0" rtl="0"/>
            <a:r>
              <a:rPr lang="de-DE" sz="1800" b="0" i="0" u="none" dirty="0"/>
              <a:t>Fügen Sie Text, Bilder, ClipArt und Videos hinzu. </a:t>
            </a:r>
          </a:p>
          <a:p>
            <a:pPr lvl="0" rtl="0"/>
            <a:r>
              <a:rPr lang="de-DE" sz="1800" b="0" i="0" u="none" dirty="0"/>
              <a:t>Fügen Sie Übergänge, Animationen und Bewegungen hinzu. </a:t>
            </a:r>
          </a:p>
          <a:p>
            <a:pPr lvl="0" rtl="0"/>
            <a:r>
              <a:rPr lang="de-DE" sz="1800" b="0" i="0" u="none" dirty="0"/>
              <a:t>Speichern Sie in OneDrive, um von Ihrem Computer, Tablet oder Telefon aus auf Ihre Präsentationen Zugriff zu haben. </a:t>
            </a:r>
          </a:p>
        </p:txBody>
      </p:sp>
      <p:sp>
        <p:nvSpPr>
          <p:cNvPr id="6" name="Inhaltsplatzhalter 5">
            <a:extLst>
              <a:ext uri="{FF2B5EF4-FFF2-40B4-BE49-F238E27FC236}">
                <a16:creationId xmlns:a16="http://schemas.microsoft.com/office/drawing/2014/main" id="{7B86909A-6871-4C18-9DB4-D10F772A4EC0}"/>
              </a:ext>
            </a:extLst>
          </p:cNvPr>
          <p:cNvSpPr>
            <a:spLocks noGrp="1"/>
          </p:cNvSpPr>
          <p:nvPr>
            <p:ph sz="quarter" idx="4"/>
          </p:nvPr>
        </p:nvSpPr>
        <p:spPr/>
        <p:txBody>
          <a:bodyPr rtlCol="0"/>
          <a:lstStyle/>
          <a:p>
            <a:pPr rtl="0"/>
            <a:r>
              <a:rPr lang="de-DE" sz="1800" dirty="0"/>
              <a:t>Öffnen Sie den Bereich „Designideen“ für sofortige Folienumgestaltungen. </a:t>
            </a:r>
          </a:p>
          <a:p>
            <a:pPr rtl="0"/>
            <a:r>
              <a:rPr lang="de-DE" sz="1800" dirty="0"/>
              <a:t>Wenn wir Designideen haben, zeigen wir sie Ihnen genau dort. </a:t>
            </a:r>
          </a:p>
        </p:txBody>
      </p:sp>
      <p:sp>
        <p:nvSpPr>
          <p:cNvPr id="11" name="Inhaltsplatzhalter 10">
            <a:extLst>
              <a:ext uri="{FF2B5EF4-FFF2-40B4-BE49-F238E27FC236}">
                <a16:creationId xmlns:a16="http://schemas.microsoft.com/office/drawing/2014/main" id="{4BA52259-E9BC-4D73-AB88-6F0A4227FEC2}"/>
              </a:ext>
            </a:extLst>
          </p:cNvPr>
          <p:cNvSpPr>
            <a:spLocks noGrp="1"/>
          </p:cNvSpPr>
          <p:nvPr>
            <p:ph sz="quarter" idx="14"/>
          </p:nvPr>
        </p:nvSpPr>
        <p:spPr>
          <a:xfrm>
            <a:off x="8439912" y="3203687"/>
            <a:ext cx="3637069" cy="3214365"/>
          </a:xfrm>
        </p:spPr>
        <p:txBody>
          <a:bodyPr rtlCol="0">
            <a:normAutofit lnSpcReduction="10000"/>
          </a:bodyPr>
          <a:lstStyle/>
          <a:p>
            <a:pPr rtl="0"/>
            <a:r>
              <a:rPr lang="de-DE" sz="1800" dirty="0"/>
              <a:t>Dieses PowerPoint-Thema verwendet einen eigenen Satz von Farben, Schriftarten und Effekten, um das allgemeine Erscheinungsbild dieser Folien zu erstellen. </a:t>
            </a:r>
          </a:p>
          <a:p>
            <a:pPr rtl="0"/>
            <a:r>
              <a:rPr lang="de-DE" sz="1800" dirty="0"/>
              <a:t>PowerPoint bietet unzählige Designs, um Ihrer Präsentation genau die richtige Persönlichkeit zu verleihen. </a:t>
            </a:r>
          </a:p>
        </p:txBody>
      </p:sp>
      <p:sp>
        <p:nvSpPr>
          <p:cNvPr id="7" name="Datumsplatzhalter 6">
            <a:extLst>
              <a:ext uri="{FF2B5EF4-FFF2-40B4-BE49-F238E27FC236}">
                <a16:creationId xmlns:a16="http://schemas.microsoft.com/office/drawing/2014/main" id="{A9E144FF-5A39-42A6-AAA4-4E5D672FA0BA}"/>
              </a:ext>
            </a:extLst>
          </p:cNvPr>
          <p:cNvSpPr>
            <a:spLocks noGrp="1"/>
          </p:cNvSpPr>
          <p:nvPr>
            <p:ph type="dt" sz="half" idx="10"/>
          </p:nvPr>
        </p:nvSpPr>
        <p:spPr/>
        <p:txBody>
          <a:bodyPr rtlCol="0"/>
          <a:lstStyle/>
          <a:p>
            <a:pPr rtl="0"/>
            <a:r>
              <a:rPr lang="de-DE"/>
              <a:t>04.09.20XX</a:t>
            </a:r>
          </a:p>
        </p:txBody>
      </p:sp>
      <p:sp>
        <p:nvSpPr>
          <p:cNvPr id="8" name="Fußzeilenplatzhalter 7">
            <a:extLst>
              <a:ext uri="{FF2B5EF4-FFF2-40B4-BE49-F238E27FC236}">
                <a16:creationId xmlns:a16="http://schemas.microsoft.com/office/drawing/2014/main" id="{C3B54300-48D9-44C9-AE06-2EF38D9C7195}"/>
              </a:ext>
            </a:extLst>
          </p:cNvPr>
          <p:cNvSpPr>
            <a:spLocks noGrp="1"/>
          </p:cNvSpPr>
          <p:nvPr>
            <p:ph type="ftr" sz="quarter" idx="11"/>
          </p:nvPr>
        </p:nvSpPr>
        <p:spPr/>
        <p:txBody>
          <a:bodyPr rtlCol="0"/>
          <a:lstStyle/>
          <a:p>
            <a:pPr rtl="0"/>
            <a:r>
              <a:rPr lang="de-DE"/>
              <a:t>Präsentationstitel</a:t>
            </a:r>
          </a:p>
        </p:txBody>
      </p:sp>
      <p:sp>
        <p:nvSpPr>
          <p:cNvPr id="9" name="Foliennummernplatzhalter 8">
            <a:extLst>
              <a:ext uri="{FF2B5EF4-FFF2-40B4-BE49-F238E27FC236}">
                <a16:creationId xmlns:a16="http://schemas.microsoft.com/office/drawing/2014/main" id="{BB08890F-0304-4336-8A5F-BCCA24EADE2D}"/>
              </a:ext>
            </a:extLst>
          </p:cNvPr>
          <p:cNvSpPr>
            <a:spLocks noGrp="1"/>
          </p:cNvSpPr>
          <p:nvPr>
            <p:ph type="sldNum" sz="quarter" idx="12"/>
          </p:nvPr>
        </p:nvSpPr>
        <p:spPr/>
        <p:txBody>
          <a:bodyPr rtlCol="0"/>
          <a:lstStyle/>
          <a:p>
            <a:pPr rtl="0"/>
            <a:fld id="{A65A5C87-DF58-40C8-B092-1DE63DB4547E}" type="slidenum">
              <a:rPr lang="de-DE" smtClean="0"/>
              <a:t>15</a:t>
            </a:fld>
            <a:endParaRPr lang="de-DE"/>
          </a:p>
        </p:txBody>
      </p:sp>
    </p:spTree>
    <p:extLst>
      <p:ext uri="{BB962C8B-B14F-4D97-AF65-F5344CB8AC3E}">
        <p14:creationId xmlns:p14="http://schemas.microsoft.com/office/powerpoint/2010/main" val="95548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8E9372-10C9-4FE2-AA18-D3757770284E}"/>
              </a:ext>
            </a:extLst>
          </p:cNvPr>
          <p:cNvSpPr>
            <a:spLocks noGrp="1"/>
          </p:cNvSpPr>
          <p:nvPr>
            <p:ph type="title"/>
          </p:nvPr>
        </p:nvSpPr>
        <p:spPr/>
        <p:txBody>
          <a:bodyPr rtlCol="0"/>
          <a:lstStyle/>
          <a:p>
            <a:pPr rtl="0"/>
            <a:r>
              <a:rPr lang="de-DE"/>
              <a:t>Zusammenfassung</a:t>
            </a:r>
          </a:p>
        </p:txBody>
      </p:sp>
      <p:sp>
        <p:nvSpPr>
          <p:cNvPr id="3" name="Inhaltsplatzhalter 2">
            <a:extLst>
              <a:ext uri="{FF2B5EF4-FFF2-40B4-BE49-F238E27FC236}">
                <a16:creationId xmlns:a16="http://schemas.microsoft.com/office/drawing/2014/main" id="{593CCB26-C7B5-4926-8F38-01AA28C00B75}"/>
              </a:ext>
            </a:extLst>
          </p:cNvPr>
          <p:cNvSpPr>
            <a:spLocks noGrp="1"/>
          </p:cNvSpPr>
          <p:nvPr>
            <p:ph idx="1"/>
          </p:nvPr>
        </p:nvSpPr>
        <p:spPr/>
        <p:txBody>
          <a:bodyPr rtlCol="0"/>
          <a:lstStyle/>
          <a:p>
            <a:pPr rtl="0"/>
            <a:r>
              <a:rPr lang="de-DE" dirty="0"/>
              <a:t>Mit PowerPoint können Sie Präsentationen erstellen und Ihre Arbeit mit anderen teilen, wo immer sie sich befinden. Geben Sie hier den gewünschten Text ein, um loszulegen. Sie können dieser Vorlage auch Bilder, Grafiken und Videos hinzufügen. Speichern Sie in OneDrive, und greifen Sie von Ihrem Computer, Tablet oder Telefon auf Ihre Präsentationen zu. </a:t>
            </a:r>
          </a:p>
        </p:txBody>
      </p:sp>
      <p:pic>
        <p:nvPicPr>
          <p:cNvPr id="19" name="Bildplatzhalter 18" descr="Hände schreiben auf einem Block Papier">
            <a:extLst>
              <a:ext uri="{FF2B5EF4-FFF2-40B4-BE49-F238E27FC236}">
                <a16:creationId xmlns:a16="http://schemas.microsoft.com/office/drawing/2014/main" id="{B9DA24F4-B703-4FC0-9F8E-A952502DA90F}"/>
              </a:ext>
            </a:extLst>
          </p:cNvPr>
          <p:cNvPicPr>
            <a:picLocks noGrp="1" noChangeAspect="1"/>
          </p:cNvPicPr>
          <p:nvPr>
            <p:ph type="pic" sz="quarter" idx="14"/>
          </p:nvPr>
        </p:nvPicPr>
        <p:blipFill rotWithShape="1">
          <a:blip r:embed="rId3"/>
          <a:srcRect l="138" r="138"/>
          <a:stretch/>
        </p:blipFill>
        <p:spPr/>
      </p:pic>
      <p:pic>
        <p:nvPicPr>
          <p:cNvPr id="21" name="Bildplatzhalter 20" descr="Frau mit Tablet">
            <a:extLst>
              <a:ext uri="{FF2B5EF4-FFF2-40B4-BE49-F238E27FC236}">
                <a16:creationId xmlns:a16="http://schemas.microsoft.com/office/drawing/2014/main" id="{87A22160-1F99-4B20-87AD-2F9117F992C9}"/>
              </a:ext>
            </a:extLst>
          </p:cNvPr>
          <p:cNvPicPr>
            <a:picLocks noGrp="1" noChangeAspect="1"/>
          </p:cNvPicPr>
          <p:nvPr>
            <p:ph type="pic" sz="quarter" idx="13"/>
          </p:nvPr>
        </p:nvPicPr>
        <p:blipFill rotWithShape="1">
          <a:blip r:embed="rId4"/>
          <a:srcRect l="268" r="268"/>
          <a:stretch/>
        </p:blipFill>
        <p:spPr/>
      </p:pic>
      <p:pic>
        <p:nvPicPr>
          <p:cNvPr id="23" name="Bildplatzhalter 22" descr="Gruppe von Experten, die in einem Kreis sitzen">
            <a:extLst>
              <a:ext uri="{FF2B5EF4-FFF2-40B4-BE49-F238E27FC236}">
                <a16:creationId xmlns:a16="http://schemas.microsoft.com/office/drawing/2014/main" id="{0006A4E5-E551-4887-9767-4EBBCDF54EB8}"/>
              </a:ext>
            </a:extLst>
          </p:cNvPr>
          <p:cNvPicPr>
            <a:picLocks noGrp="1" noChangeAspect="1"/>
          </p:cNvPicPr>
          <p:nvPr>
            <p:ph type="pic" sz="quarter" idx="17"/>
          </p:nvPr>
        </p:nvPicPr>
        <p:blipFill rotWithShape="1">
          <a:blip r:embed="rId5"/>
          <a:srcRect t="59" b="59"/>
          <a:stretch/>
        </p:blipFill>
        <p:spPr/>
      </p:pic>
      <p:sp>
        <p:nvSpPr>
          <p:cNvPr id="7" name="Datumsplatzhalter 6">
            <a:extLst>
              <a:ext uri="{FF2B5EF4-FFF2-40B4-BE49-F238E27FC236}">
                <a16:creationId xmlns:a16="http://schemas.microsoft.com/office/drawing/2014/main" id="{5AA8C21D-9EF8-49B7-B9B1-37E7E6897C97}"/>
              </a:ext>
            </a:extLst>
          </p:cNvPr>
          <p:cNvSpPr>
            <a:spLocks noGrp="1"/>
          </p:cNvSpPr>
          <p:nvPr>
            <p:ph type="dt" sz="half" idx="18"/>
          </p:nvPr>
        </p:nvSpPr>
        <p:spPr/>
        <p:txBody>
          <a:bodyPr rtlCol="0"/>
          <a:lstStyle/>
          <a:p>
            <a:pPr rtl="0"/>
            <a:r>
              <a:rPr lang="de-DE"/>
              <a:t>04.09.20XX</a:t>
            </a:r>
          </a:p>
        </p:txBody>
      </p:sp>
      <p:sp>
        <p:nvSpPr>
          <p:cNvPr id="8" name="Fußzeilenplatzhalter 7">
            <a:extLst>
              <a:ext uri="{FF2B5EF4-FFF2-40B4-BE49-F238E27FC236}">
                <a16:creationId xmlns:a16="http://schemas.microsoft.com/office/drawing/2014/main" id="{0B606C04-4F4E-47CE-849C-FC29852F5B18}"/>
              </a:ext>
            </a:extLst>
          </p:cNvPr>
          <p:cNvSpPr>
            <a:spLocks noGrp="1"/>
          </p:cNvSpPr>
          <p:nvPr>
            <p:ph type="ftr" sz="quarter" idx="19"/>
          </p:nvPr>
        </p:nvSpPr>
        <p:spPr/>
        <p:txBody>
          <a:bodyPr rtlCol="0"/>
          <a:lstStyle/>
          <a:p>
            <a:pPr rtl="0"/>
            <a:r>
              <a:rPr lang="de-DE"/>
              <a:t>Präsentationstitel</a:t>
            </a:r>
          </a:p>
        </p:txBody>
      </p:sp>
      <p:sp>
        <p:nvSpPr>
          <p:cNvPr id="9" name="Foliennummernplatzhalter 8">
            <a:extLst>
              <a:ext uri="{FF2B5EF4-FFF2-40B4-BE49-F238E27FC236}">
                <a16:creationId xmlns:a16="http://schemas.microsoft.com/office/drawing/2014/main" id="{891003F3-F17A-4CAC-B7CA-4C498BA84E7B}"/>
              </a:ext>
            </a:extLst>
          </p:cNvPr>
          <p:cNvSpPr>
            <a:spLocks noGrp="1"/>
          </p:cNvSpPr>
          <p:nvPr>
            <p:ph type="sldNum" sz="quarter" idx="20"/>
          </p:nvPr>
        </p:nvSpPr>
        <p:spPr/>
        <p:txBody>
          <a:bodyPr rtlCol="0"/>
          <a:lstStyle/>
          <a:p>
            <a:pPr rtl="0"/>
            <a:fld id="{A65A5C87-DF58-40C8-B092-1DE63DB4547E}" type="slidenum">
              <a:rPr lang="de-DE" smtClean="0"/>
              <a:pPr rtl="0"/>
              <a:t>16</a:t>
            </a:fld>
            <a:endParaRPr lang="de-DE"/>
          </a:p>
        </p:txBody>
      </p:sp>
    </p:spTree>
    <p:extLst>
      <p:ext uri="{BB962C8B-B14F-4D97-AF65-F5344CB8AC3E}">
        <p14:creationId xmlns:p14="http://schemas.microsoft.com/office/powerpoint/2010/main" val="1185792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392E3A-DB80-46C8-A227-EE0F7E87D747}"/>
              </a:ext>
            </a:extLst>
          </p:cNvPr>
          <p:cNvSpPr>
            <a:spLocks noGrp="1"/>
          </p:cNvSpPr>
          <p:nvPr>
            <p:ph type="title"/>
          </p:nvPr>
        </p:nvSpPr>
        <p:spPr/>
        <p:txBody>
          <a:bodyPr rtlCol="0"/>
          <a:lstStyle/>
          <a:p>
            <a:pPr rtl="0"/>
            <a:r>
              <a:rPr lang="de-DE"/>
              <a:t>Vielen Dank!</a:t>
            </a:r>
          </a:p>
        </p:txBody>
      </p:sp>
      <p:pic>
        <p:nvPicPr>
          <p:cNvPr id="17" name="Bildplatzhalter 16" descr="Frau schreibt auf einer Trockenlöschtafel">
            <a:extLst>
              <a:ext uri="{FF2B5EF4-FFF2-40B4-BE49-F238E27FC236}">
                <a16:creationId xmlns:a16="http://schemas.microsoft.com/office/drawing/2014/main" id="{A0D4E925-DA83-45CF-9056-D6262F46A71D}"/>
              </a:ext>
            </a:extLst>
          </p:cNvPr>
          <p:cNvPicPr>
            <a:picLocks noGrp="1" noChangeAspect="1"/>
          </p:cNvPicPr>
          <p:nvPr>
            <p:ph type="pic" sz="quarter" idx="14"/>
          </p:nvPr>
        </p:nvPicPr>
        <p:blipFill rotWithShape="1">
          <a:blip r:embed="rId3"/>
          <a:srcRect l="59" r="59"/>
          <a:stretch/>
        </p:blipFill>
        <p:spPr/>
      </p:pic>
      <p:pic>
        <p:nvPicPr>
          <p:cNvPr id="19" name="Bildplatzhalter 18" descr="eine Reihe von Papieren">
            <a:extLst>
              <a:ext uri="{FF2B5EF4-FFF2-40B4-BE49-F238E27FC236}">
                <a16:creationId xmlns:a16="http://schemas.microsoft.com/office/drawing/2014/main" id="{00069E65-AC47-4CE9-B19A-7EA5888AA361}"/>
              </a:ext>
            </a:extLst>
          </p:cNvPr>
          <p:cNvPicPr>
            <a:picLocks noGrp="1" noChangeAspect="1"/>
          </p:cNvPicPr>
          <p:nvPr>
            <p:ph type="pic" sz="quarter" idx="13"/>
          </p:nvPr>
        </p:nvPicPr>
        <p:blipFill rotWithShape="1">
          <a:blip r:embed="rId4"/>
          <a:srcRect l="59" r="59"/>
          <a:stretch/>
        </p:blipFill>
        <p:spPr/>
      </p:pic>
      <p:pic>
        <p:nvPicPr>
          <p:cNvPr id="21" name="Bildplatzhalter 20" descr="Officeansicht">
            <a:extLst>
              <a:ext uri="{FF2B5EF4-FFF2-40B4-BE49-F238E27FC236}">
                <a16:creationId xmlns:a16="http://schemas.microsoft.com/office/drawing/2014/main" id="{D78D46DB-1C3A-41BD-860F-ECE8B446BB8C}"/>
              </a:ext>
            </a:extLst>
          </p:cNvPr>
          <p:cNvPicPr>
            <a:picLocks noGrp="1" noChangeAspect="1"/>
          </p:cNvPicPr>
          <p:nvPr>
            <p:ph type="pic" sz="quarter" idx="17"/>
          </p:nvPr>
        </p:nvPicPr>
        <p:blipFill rotWithShape="1">
          <a:blip r:embed="rId5"/>
          <a:srcRect l="29" r="29"/>
          <a:stretch/>
        </p:blipFill>
        <p:spPr/>
      </p:pic>
      <p:pic>
        <p:nvPicPr>
          <p:cNvPr id="23" name="Bildplatzhalter 22" descr="Stift auf einem Tagesplaner">
            <a:extLst>
              <a:ext uri="{FF2B5EF4-FFF2-40B4-BE49-F238E27FC236}">
                <a16:creationId xmlns:a16="http://schemas.microsoft.com/office/drawing/2014/main" id="{D978928C-7EEA-4B8E-AA43-12AFD61BC299}"/>
              </a:ext>
            </a:extLst>
          </p:cNvPr>
          <p:cNvPicPr>
            <a:picLocks noGrp="1" noChangeAspect="1"/>
          </p:cNvPicPr>
          <p:nvPr>
            <p:ph type="pic" sz="quarter" idx="21"/>
          </p:nvPr>
        </p:nvPicPr>
        <p:blipFill rotWithShape="1">
          <a:blip r:embed="rId6"/>
          <a:srcRect l="29" r="29"/>
          <a:stretch/>
        </p:blipFill>
        <p:spPr/>
      </p:pic>
      <p:pic>
        <p:nvPicPr>
          <p:cNvPr id="25" name="Online-Bildplatzhalter 23" descr="Benutzer">
            <a:extLst>
              <a:ext uri="{FF2B5EF4-FFF2-40B4-BE49-F238E27FC236}">
                <a16:creationId xmlns:a16="http://schemas.microsoft.com/office/drawing/2014/main" id="{DD136AFE-38B3-4FAE-907B-277600FBDED5}"/>
              </a:ext>
            </a:extLst>
          </p:cNvPr>
          <p:cNvPicPr>
            <a:picLocks noGrp="1" noChangeAspect="1"/>
          </p:cNvPicPr>
          <p:nvPr>
            <p:ph type="pic" sz="quarter" idx="25"/>
          </p:nvPr>
        </p:nvPicPr>
        <p:blipFill rotWithShape="1">
          <a:blip r:embed="rId7">
            <a:extLst>
              <a:ext uri="{96DAC541-7B7A-43D3-8B79-37D633B846F1}">
                <asvg:svgBlip xmlns:asvg="http://schemas.microsoft.com/office/drawing/2016/SVG/main" r:embed="rId8"/>
              </a:ext>
            </a:extLst>
          </a:blip>
          <a:srcRect/>
          <a:stretch/>
        </p:blipFill>
        <p:spPr>
          <a:prstGeom prst="rect">
            <a:avLst/>
          </a:prstGeom>
        </p:spPr>
      </p:pic>
      <p:sp>
        <p:nvSpPr>
          <p:cNvPr id="10" name="Textplatzhalter 9">
            <a:extLst>
              <a:ext uri="{FF2B5EF4-FFF2-40B4-BE49-F238E27FC236}">
                <a16:creationId xmlns:a16="http://schemas.microsoft.com/office/drawing/2014/main" id="{82977D1C-657B-4FA7-B4A1-CD08EC61D37B}"/>
              </a:ext>
            </a:extLst>
          </p:cNvPr>
          <p:cNvSpPr>
            <a:spLocks noGrp="1"/>
          </p:cNvSpPr>
          <p:nvPr>
            <p:ph type="body" sz="quarter" idx="22"/>
          </p:nvPr>
        </p:nvSpPr>
        <p:spPr/>
        <p:txBody>
          <a:bodyPr rtlCol="0"/>
          <a:lstStyle/>
          <a:p>
            <a:pPr marL="0" indent="0" rtl="0">
              <a:buNone/>
            </a:pPr>
            <a:r>
              <a:rPr lang="de-DE" sz="1600"/>
              <a:t>Name des Referenten</a:t>
            </a:r>
          </a:p>
        </p:txBody>
      </p:sp>
      <p:pic>
        <p:nvPicPr>
          <p:cNvPr id="27" name="Online-Bildplatzhalter 27" descr="Umschlag">
            <a:extLst>
              <a:ext uri="{FF2B5EF4-FFF2-40B4-BE49-F238E27FC236}">
                <a16:creationId xmlns:a16="http://schemas.microsoft.com/office/drawing/2014/main" id="{79C99175-A844-475F-B903-FB0A246099C3}"/>
              </a:ext>
            </a:extLst>
          </p:cNvPr>
          <p:cNvPicPr>
            <a:picLocks noGrp="1" noChangeAspect="1"/>
          </p:cNvPicPr>
          <p:nvPr>
            <p:ph type="pic" sz="quarter" idx="26"/>
          </p:nvPr>
        </p:nvPicPr>
        <p:blipFill rotWithShape="1">
          <a:blip r:embed="rId9">
            <a:extLst>
              <a:ext uri="{96DAC541-7B7A-43D3-8B79-37D633B846F1}">
                <asvg:svgBlip xmlns:asvg="http://schemas.microsoft.com/office/drawing/2016/SVG/main" r:embed="rId10"/>
              </a:ext>
            </a:extLst>
          </a:blip>
          <a:srcRect/>
          <a:stretch/>
        </p:blipFill>
        <p:spPr>
          <a:prstGeom prst="rect">
            <a:avLst/>
          </a:prstGeom>
        </p:spPr>
      </p:pic>
      <p:sp>
        <p:nvSpPr>
          <p:cNvPr id="11" name="Textplatzhalter 10">
            <a:extLst>
              <a:ext uri="{FF2B5EF4-FFF2-40B4-BE49-F238E27FC236}">
                <a16:creationId xmlns:a16="http://schemas.microsoft.com/office/drawing/2014/main" id="{5B2E9EE6-5A74-4119-8DAA-06582357CF72}"/>
              </a:ext>
            </a:extLst>
          </p:cNvPr>
          <p:cNvSpPr>
            <a:spLocks noGrp="1"/>
          </p:cNvSpPr>
          <p:nvPr>
            <p:ph type="body" sz="quarter" idx="23"/>
          </p:nvPr>
        </p:nvSpPr>
        <p:spPr/>
        <p:txBody>
          <a:bodyPr rtlCol="0"/>
          <a:lstStyle/>
          <a:p>
            <a:pPr rtl="0"/>
            <a:r>
              <a:rPr lang="de-DE" sz="1600"/>
              <a:t>E-Mail-Adresse</a:t>
            </a:r>
            <a:endParaRPr lang="de-DE"/>
          </a:p>
        </p:txBody>
      </p:sp>
      <p:pic>
        <p:nvPicPr>
          <p:cNvPr id="29" name="Online-Bildplatzhalter 11" descr="Monitor">
            <a:extLst>
              <a:ext uri="{FF2B5EF4-FFF2-40B4-BE49-F238E27FC236}">
                <a16:creationId xmlns:a16="http://schemas.microsoft.com/office/drawing/2014/main" id="{247D95FD-08A2-4831-BB6A-A0FCA300459A}"/>
              </a:ext>
            </a:extLst>
          </p:cNvPr>
          <p:cNvPicPr>
            <a:picLocks noGrp="1" noChangeAspect="1"/>
          </p:cNvPicPr>
          <p:nvPr>
            <p:ph type="pic" sz="quarter" idx="27"/>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prstGeom prst="rect">
            <a:avLst/>
          </a:prstGeom>
        </p:spPr>
      </p:pic>
      <p:sp>
        <p:nvSpPr>
          <p:cNvPr id="12" name="Textplatzhalter 11">
            <a:extLst>
              <a:ext uri="{FF2B5EF4-FFF2-40B4-BE49-F238E27FC236}">
                <a16:creationId xmlns:a16="http://schemas.microsoft.com/office/drawing/2014/main" id="{A3CE7679-6065-4440-BCF7-BAFF752B013D}"/>
              </a:ext>
            </a:extLst>
          </p:cNvPr>
          <p:cNvSpPr>
            <a:spLocks noGrp="1"/>
          </p:cNvSpPr>
          <p:nvPr>
            <p:ph type="body" sz="quarter" idx="24"/>
          </p:nvPr>
        </p:nvSpPr>
        <p:spPr/>
        <p:txBody>
          <a:bodyPr rtlCol="0"/>
          <a:lstStyle/>
          <a:p>
            <a:pPr rtl="0"/>
            <a:r>
              <a:rPr lang="de-DE" sz="1600"/>
              <a:t>Website</a:t>
            </a:r>
            <a:endParaRPr lang="de-DE"/>
          </a:p>
        </p:txBody>
      </p:sp>
      <p:sp>
        <p:nvSpPr>
          <p:cNvPr id="6" name="Datumsplatzhalter 5">
            <a:extLst>
              <a:ext uri="{FF2B5EF4-FFF2-40B4-BE49-F238E27FC236}">
                <a16:creationId xmlns:a16="http://schemas.microsoft.com/office/drawing/2014/main" id="{D6C90EA9-2998-4A9C-A666-B38258E20B60}"/>
              </a:ext>
            </a:extLst>
          </p:cNvPr>
          <p:cNvSpPr>
            <a:spLocks noGrp="1"/>
          </p:cNvSpPr>
          <p:nvPr>
            <p:ph type="dt" sz="half" idx="18"/>
          </p:nvPr>
        </p:nvSpPr>
        <p:spPr/>
        <p:txBody>
          <a:bodyPr rtlCol="0"/>
          <a:lstStyle/>
          <a:p>
            <a:pPr rtl="0"/>
            <a:r>
              <a:rPr lang="de-DE"/>
              <a:t>04.09.20XX</a:t>
            </a:r>
          </a:p>
        </p:txBody>
      </p:sp>
      <p:sp>
        <p:nvSpPr>
          <p:cNvPr id="7" name="Fußzeilenplatzhalter 6">
            <a:extLst>
              <a:ext uri="{FF2B5EF4-FFF2-40B4-BE49-F238E27FC236}">
                <a16:creationId xmlns:a16="http://schemas.microsoft.com/office/drawing/2014/main" id="{E1241EFF-1DFD-4B6D-BFDE-8E8B18833441}"/>
              </a:ext>
            </a:extLst>
          </p:cNvPr>
          <p:cNvSpPr>
            <a:spLocks noGrp="1"/>
          </p:cNvSpPr>
          <p:nvPr>
            <p:ph type="ftr" sz="quarter" idx="19"/>
          </p:nvPr>
        </p:nvSpPr>
        <p:spPr/>
        <p:txBody>
          <a:bodyPr rtlCol="0"/>
          <a:lstStyle/>
          <a:p>
            <a:pPr rtl="0"/>
            <a:r>
              <a:rPr lang="de-DE"/>
              <a:t>Präsentationstitel</a:t>
            </a:r>
          </a:p>
        </p:txBody>
      </p:sp>
      <p:sp>
        <p:nvSpPr>
          <p:cNvPr id="8" name="Foliennummernplatzhalter 7">
            <a:extLst>
              <a:ext uri="{FF2B5EF4-FFF2-40B4-BE49-F238E27FC236}">
                <a16:creationId xmlns:a16="http://schemas.microsoft.com/office/drawing/2014/main" id="{A3BB8335-F249-4F37-8C3F-A672116EB876}"/>
              </a:ext>
            </a:extLst>
          </p:cNvPr>
          <p:cNvSpPr>
            <a:spLocks noGrp="1"/>
          </p:cNvSpPr>
          <p:nvPr>
            <p:ph type="sldNum" sz="quarter" idx="20"/>
          </p:nvPr>
        </p:nvSpPr>
        <p:spPr/>
        <p:txBody>
          <a:bodyPr rtlCol="0"/>
          <a:lstStyle/>
          <a:p>
            <a:pPr rtl="0"/>
            <a:fld id="{A65A5C87-DF58-40C8-B092-1DE63DB4547E}" type="slidenum">
              <a:rPr lang="de-DE" smtClean="0"/>
              <a:t>17</a:t>
            </a:fld>
            <a:endParaRPr lang="de-DE"/>
          </a:p>
        </p:txBody>
      </p:sp>
    </p:spTree>
    <p:extLst>
      <p:ext uri="{BB962C8B-B14F-4D97-AF65-F5344CB8AC3E}">
        <p14:creationId xmlns:p14="http://schemas.microsoft.com/office/powerpoint/2010/main" val="1257752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D80DE9DE-BA7D-DE34-A97F-E363C8C096FE}"/>
              </a:ext>
            </a:extLst>
          </p:cNvPr>
          <p:cNvSpPr>
            <a:spLocks noGrp="1"/>
          </p:cNvSpPr>
          <p:nvPr>
            <p:ph type="title"/>
          </p:nvPr>
        </p:nvSpPr>
        <p:spPr/>
        <p:txBody>
          <a:bodyPr/>
          <a:lstStyle/>
          <a:p>
            <a:r>
              <a:rPr lang="de-DE" dirty="0"/>
              <a:t>Was ist Open Data?</a:t>
            </a:r>
          </a:p>
        </p:txBody>
      </p:sp>
      <p:sp>
        <p:nvSpPr>
          <p:cNvPr id="9" name="Inhaltsplatzhalter 8">
            <a:extLst>
              <a:ext uri="{FF2B5EF4-FFF2-40B4-BE49-F238E27FC236}">
                <a16:creationId xmlns:a16="http://schemas.microsoft.com/office/drawing/2014/main" id="{4EF0456A-3FB2-C0EA-943C-BDD4C49735E4}"/>
              </a:ext>
            </a:extLst>
          </p:cNvPr>
          <p:cNvSpPr>
            <a:spLocks noGrp="1"/>
          </p:cNvSpPr>
          <p:nvPr>
            <p:ph idx="1"/>
          </p:nvPr>
        </p:nvSpPr>
        <p:spPr/>
        <p:txBody>
          <a:bodyPr/>
          <a:lstStyle/>
          <a:p>
            <a:endParaRPr lang="de-DE"/>
          </a:p>
        </p:txBody>
      </p:sp>
      <p:sp>
        <p:nvSpPr>
          <p:cNvPr id="4" name="Datumsplatzhalter 3">
            <a:extLst>
              <a:ext uri="{FF2B5EF4-FFF2-40B4-BE49-F238E27FC236}">
                <a16:creationId xmlns:a16="http://schemas.microsoft.com/office/drawing/2014/main" id="{4484BF0D-A2F6-C141-2EF4-D07272142CB4}"/>
              </a:ext>
            </a:extLst>
          </p:cNvPr>
          <p:cNvSpPr>
            <a:spLocks noGrp="1"/>
          </p:cNvSpPr>
          <p:nvPr>
            <p:ph type="dt" sz="half" idx="10"/>
          </p:nvPr>
        </p:nvSpPr>
        <p:spPr/>
        <p:txBody>
          <a:bodyPr/>
          <a:lstStyle/>
          <a:p>
            <a:pPr rtl="0"/>
            <a:r>
              <a:rPr lang="de-DE" noProof="0"/>
              <a:t>04.09.20XX</a:t>
            </a:r>
          </a:p>
        </p:txBody>
      </p:sp>
      <p:sp>
        <p:nvSpPr>
          <p:cNvPr id="5" name="Fußzeilenplatzhalter 4">
            <a:extLst>
              <a:ext uri="{FF2B5EF4-FFF2-40B4-BE49-F238E27FC236}">
                <a16:creationId xmlns:a16="http://schemas.microsoft.com/office/drawing/2014/main" id="{ACD3582E-01E5-0726-53B2-6E955DC7DA2F}"/>
              </a:ext>
            </a:extLst>
          </p:cNvPr>
          <p:cNvSpPr>
            <a:spLocks noGrp="1"/>
          </p:cNvSpPr>
          <p:nvPr>
            <p:ph type="ftr" sz="quarter" idx="11"/>
          </p:nvPr>
        </p:nvSpPr>
        <p:spPr/>
        <p:txBody>
          <a:bodyPr/>
          <a:lstStyle/>
          <a:p>
            <a:pPr rtl="0"/>
            <a:r>
              <a:rPr lang="de-DE" noProof="0"/>
              <a:t>Präsentationstitel</a:t>
            </a:r>
          </a:p>
        </p:txBody>
      </p:sp>
      <p:sp>
        <p:nvSpPr>
          <p:cNvPr id="6" name="Foliennummernplatzhalter 5">
            <a:extLst>
              <a:ext uri="{FF2B5EF4-FFF2-40B4-BE49-F238E27FC236}">
                <a16:creationId xmlns:a16="http://schemas.microsoft.com/office/drawing/2014/main" id="{680700B9-4FDF-6A3F-9DD0-F3E869CE478D}"/>
              </a:ext>
            </a:extLst>
          </p:cNvPr>
          <p:cNvSpPr>
            <a:spLocks noGrp="1"/>
          </p:cNvSpPr>
          <p:nvPr>
            <p:ph type="sldNum" sz="quarter" idx="12"/>
          </p:nvPr>
        </p:nvSpPr>
        <p:spPr/>
        <p:txBody>
          <a:bodyPr/>
          <a:lstStyle/>
          <a:p>
            <a:pPr rtl="0"/>
            <a:fld id="{A65A5C87-DF58-40C8-B092-1DE63DB4547E}" type="slidenum">
              <a:rPr lang="de-DE" noProof="0" smtClean="0"/>
              <a:t>2</a:t>
            </a:fld>
            <a:endParaRPr lang="de-DE" noProof="0"/>
          </a:p>
        </p:txBody>
      </p:sp>
    </p:spTree>
    <p:extLst>
      <p:ext uri="{BB962C8B-B14F-4D97-AF65-F5344CB8AC3E}">
        <p14:creationId xmlns:p14="http://schemas.microsoft.com/office/powerpoint/2010/main" val="3960024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160818-55AF-8A18-D1ED-1D3C67E25874}"/>
              </a:ext>
            </a:extLst>
          </p:cNvPr>
          <p:cNvSpPr>
            <a:spLocks noGrp="1"/>
          </p:cNvSpPr>
          <p:nvPr>
            <p:ph type="title"/>
          </p:nvPr>
        </p:nvSpPr>
        <p:spPr/>
        <p:txBody>
          <a:bodyPr/>
          <a:lstStyle/>
          <a:p>
            <a:r>
              <a:rPr lang="de-DE" dirty="0"/>
              <a:t>Aktuelle Situation und Problemstellung</a:t>
            </a:r>
          </a:p>
        </p:txBody>
      </p:sp>
      <p:sp>
        <p:nvSpPr>
          <p:cNvPr id="7" name="Datumsplatzhalter 6">
            <a:extLst>
              <a:ext uri="{FF2B5EF4-FFF2-40B4-BE49-F238E27FC236}">
                <a16:creationId xmlns:a16="http://schemas.microsoft.com/office/drawing/2014/main" id="{C6ABA420-3731-D7E9-DC66-C580D88E5CE0}"/>
              </a:ext>
            </a:extLst>
          </p:cNvPr>
          <p:cNvSpPr>
            <a:spLocks noGrp="1"/>
          </p:cNvSpPr>
          <p:nvPr>
            <p:ph type="dt" sz="half" idx="10"/>
          </p:nvPr>
        </p:nvSpPr>
        <p:spPr/>
        <p:txBody>
          <a:bodyPr/>
          <a:lstStyle/>
          <a:p>
            <a:pPr rtl="0"/>
            <a:r>
              <a:rPr lang="de-DE" noProof="0"/>
              <a:t>04.09.20XX</a:t>
            </a:r>
          </a:p>
        </p:txBody>
      </p:sp>
      <p:sp>
        <p:nvSpPr>
          <p:cNvPr id="8" name="Fußzeilenplatzhalter 7">
            <a:extLst>
              <a:ext uri="{FF2B5EF4-FFF2-40B4-BE49-F238E27FC236}">
                <a16:creationId xmlns:a16="http://schemas.microsoft.com/office/drawing/2014/main" id="{DD02DF5D-0BB3-4977-BEE7-184C6341A4A9}"/>
              </a:ext>
            </a:extLst>
          </p:cNvPr>
          <p:cNvSpPr>
            <a:spLocks noGrp="1"/>
          </p:cNvSpPr>
          <p:nvPr>
            <p:ph type="ftr" sz="quarter" idx="11"/>
          </p:nvPr>
        </p:nvSpPr>
        <p:spPr/>
        <p:txBody>
          <a:bodyPr/>
          <a:lstStyle/>
          <a:p>
            <a:pPr rtl="0"/>
            <a:r>
              <a:rPr lang="de-DE" noProof="0" dirty="0"/>
              <a:t>Präsentationstitel</a:t>
            </a:r>
          </a:p>
        </p:txBody>
      </p:sp>
      <p:sp>
        <p:nvSpPr>
          <p:cNvPr id="9" name="Foliennummernplatzhalter 8">
            <a:extLst>
              <a:ext uri="{FF2B5EF4-FFF2-40B4-BE49-F238E27FC236}">
                <a16:creationId xmlns:a16="http://schemas.microsoft.com/office/drawing/2014/main" id="{C5931ADE-0CCF-00BF-C6CC-14A90235879C}"/>
              </a:ext>
            </a:extLst>
          </p:cNvPr>
          <p:cNvSpPr>
            <a:spLocks noGrp="1"/>
          </p:cNvSpPr>
          <p:nvPr>
            <p:ph type="sldNum" sz="quarter" idx="12"/>
          </p:nvPr>
        </p:nvSpPr>
        <p:spPr/>
        <p:txBody>
          <a:bodyPr/>
          <a:lstStyle/>
          <a:p>
            <a:pPr rtl="0"/>
            <a:fld id="{A65A5C87-DF58-40C8-B092-1DE63DB4547E}" type="slidenum">
              <a:rPr lang="de-DE" noProof="0" smtClean="0"/>
              <a:t>3</a:t>
            </a:fld>
            <a:endParaRPr lang="de-DE" noProof="0"/>
          </a:p>
        </p:txBody>
      </p:sp>
      <p:sp>
        <p:nvSpPr>
          <p:cNvPr id="10" name="Textfeld 9">
            <a:extLst>
              <a:ext uri="{FF2B5EF4-FFF2-40B4-BE49-F238E27FC236}">
                <a16:creationId xmlns:a16="http://schemas.microsoft.com/office/drawing/2014/main" id="{3B705CA9-A620-1B21-5161-ACEA6FF00F4D}"/>
              </a:ext>
            </a:extLst>
          </p:cNvPr>
          <p:cNvSpPr txBox="1"/>
          <p:nvPr/>
        </p:nvSpPr>
        <p:spPr>
          <a:xfrm>
            <a:off x="569343" y="2104845"/>
            <a:ext cx="11145329" cy="3416320"/>
          </a:xfrm>
          <a:prstGeom prst="rect">
            <a:avLst/>
          </a:prstGeom>
          <a:noFill/>
        </p:spPr>
        <p:txBody>
          <a:bodyPr wrap="square" rtlCol="0">
            <a:spAutoFit/>
          </a:bodyPr>
          <a:lstStyle/>
          <a:p>
            <a:pPr marL="285750" indent="-285750">
              <a:buFont typeface="Arial" panose="020B0604020202020204" pitchFamily="34" charset="0"/>
              <a:buChar char="•"/>
            </a:pPr>
            <a:r>
              <a:rPr lang="de-DE" dirty="0"/>
              <a:t>Stuttgart bietet auf der Städtischen Webseite Geo-Daten als Open Data an, darunter sind </a:t>
            </a:r>
            <a:r>
              <a:rPr lang="de-DE" baseline="30000" dirty="0"/>
              <a:t>(1)</a:t>
            </a:r>
            <a:r>
              <a:rPr lang="de-DE" dirty="0"/>
              <a:t>:</a:t>
            </a:r>
            <a:endParaRPr lang="de-DE" baseline="30000" dirty="0"/>
          </a:p>
          <a:p>
            <a:pPr marL="742950" lvl="1" indent="-285750">
              <a:buFont typeface="Arial" panose="020B0604020202020204" pitchFamily="34" charset="0"/>
              <a:buChar char="•"/>
            </a:pPr>
            <a:r>
              <a:rPr lang="de-DE" dirty="0"/>
              <a:t>Übersichtskarten</a:t>
            </a:r>
          </a:p>
          <a:p>
            <a:pPr marL="742950" lvl="1" indent="-285750">
              <a:buFont typeface="Arial" panose="020B0604020202020204" pitchFamily="34" charset="0"/>
              <a:buChar char="•"/>
            </a:pPr>
            <a:r>
              <a:rPr lang="de-DE" dirty="0"/>
              <a:t>Historische Karten</a:t>
            </a:r>
          </a:p>
          <a:p>
            <a:pPr marL="742950" lvl="1" indent="-285750">
              <a:buFont typeface="Arial" panose="020B0604020202020204" pitchFamily="34" charset="0"/>
              <a:buChar char="•"/>
            </a:pPr>
            <a:r>
              <a:rPr lang="de-DE" dirty="0"/>
              <a:t>Liegenschaftskataster</a:t>
            </a:r>
          </a:p>
          <a:p>
            <a:pPr marL="285750" indent="-285750">
              <a:buFont typeface="Arial" panose="020B0604020202020204" pitchFamily="34" charset="0"/>
              <a:buChar char="•"/>
            </a:pPr>
            <a:r>
              <a:rPr lang="de-DE" dirty="0"/>
              <a:t>Weiter einzelne Open Data lassen sich auf unterschiedlichen Seiten finden</a:t>
            </a:r>
            <a:r>
              <a:rPr lang="de-DE" baseline="30000" dirty="0"/>
              <a:t>(2,3)</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b="1" dirty="0"/>
              <a:t>Probleme</a:t>
            </a:r>
            <a:r>
              <a:rPr lang="de-DE" dirty="0"/>
              <a:t>: </a:t>
            </a:r>
          </a:p>
          <a:p>
            <a:pPr marL="742950" lvl="1" indent="-285750">
              <a:buFont typeface="Arial" panose="020B0604020202020204" pitchFamily="34" charset="0"/>
              <a:buChar char="•"/>
            </a:pPr>
            <a:r>
              <a:rPr lang="de-DE" dirty="0"/>
              <a:t>Es gibt keine Zentrale Stelle an der die Daten Zentral gespeichert und abrufbar sind</a:t>
            </a:r>
          </a:p>
          <a:p>
            <a:pPr marL="742950" lvl="1" indent="-285750">
              <a:buFont typeface="Arial" panose="020B0604020202020204" pitchFamily="34" charset="0"/>
              <a:buChar char="•"/>
            </a:pPr>
            <a:r>
              <a:rPr lang="de-DE" dirty="0"/>
              <a:t>Es gibt nur wenig Datensätze zu Stuttgart selbst</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Aber warum sollten in Stuttgart bessere Open Data zu Verfügung gestellt werden?</a:t>
            </a:r>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672570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160818-55AF-8A18-D1ED-1D3C67E25874}"/>
              </a:ext>
            </a:extLst>
          </p:cNvPr>
          <p:cNvSpPr>
            <a:spLocks noGrp="1"/>
          </p:cNvSpPr>
          <p:nvPr>
            <p:ph type="title"/>
          </p:nvPr>
        </p:nvSpPr>
        <p:spPr/>
        <p:txBody>
          <a:bodyPr/>
          <a:lstStyle/>
          <a:p>
            <a:r>
              <a:rPr lang="de-DE" dirty="0"/>
              <a:t>Open Data in Berlin</a:t>
            </a:r>
          </a:p>
        </p:txBody>
      </p:sp>
      <p:sp>
        <p:nvSpPr>
          <p:cNvPr id="7" name="Datumsplatzhalter 6">
            <a:extLst>
              <a:ext uri="{FF2B5EF4-FFF2-40B4-BE49-F238E27FC236}">
                <a16:creationId xmlns:a16="http://schemas.microsoft.com/office/drawing/2014/main" id="{C6ABA420-3731-D7E9-DC66-C580D88E5CE0}"/>
              </a:ext>
            </a:extLst>
          </p:cNvPr>
          <p:cNvSpPr>
            <a:spLocks noGrp="1"/>
          </p:cNvSpPr>
          <p:nvPr>
            <p:ph type="dt" sz="half" idx="10"/>
          </p:nvPr>
        </p:nvSpPr>
        <p:spPr/>
        <p:txBody>
          <a:bodyPr/>
          <a:lstStyle/>
          <a:p>
            <a:pPr rtl="0"/>
            <a:r>
              <a:rPr lang="de-DE" noProof="0"/>
              <a:t>04.09.20XX</a:t>
            </a:r>
          </a:p>
        </p:txBody>
      </p:sp>
      <p:sp>
        <p:nvSpPr>
          <p:cNvPr id="8" name="Fußzeilenplatzhalter 7">
            <a:extLst>
              <a:ext uri="{FF2B5EF4-FFF2-40B4-BE49-F238E27FC236}">
                <a16:creationId xmlns:a16="http://schemas.microsoft.com/office/drawing/2014/main" id="{DD02DF5D-0BB3-4977-BEE7-184C6341A4A9}"/>
              </a:ext>
            </a:extLst>
          </p:cNvPr>
          <p:cNvSpPr>
            <a:spLocks noGrp="1"/>
          </p:cNvSpPr>
          <p:nvPr>
            <p:ph type="ftr" sz="quarter" idx="11"/>
          </p:nvPr>
        </p:nvSpPr>
        <p:spPr/>
        <p:txBody>
          <a:bodyPr/>
          <a:lstStyle/>
          <a:p>
            <a:pPr rtl="0"/>
            <a:r>
              <a:rPr lang="de-DE" noProof="0" dirty="0"/>
              <a:t>Präsentationstitel</a:t>
            </a:r>
          </a:p>
        </p:txBody>
      </p:sp>
      <p:sp>
        <p:nvSpPr>
          <p:cNvPr id="9" name="Foliennummernplatzhalter 8">
            <a:extLst>
              <a:ext uri="{FF2B5EF4-FFF2-40B4-BE49-F238E27FC236}">
                <a16:creationId xmlns:a16="http://schemas.microsoft.com/office/drawing/2014/main" id="{C5931ADE-0CCF-00BF-C6CC-14A90235879C}"/>
              </a:ext>
            </a:extLst>
          </p:cNvPr>
          <p:cNvSpPr>
            <a:spLocks noGrp="1"/>
          </p:cNvSpPr>
          <p:nvPr>
            <p:ph type="sldNum" sz="quarter" idx="12"/>
          </p:nvPr>
        </p:nvSpPr>
        <p:spPr/>
        <p:txBody>
          <a:bodyPr/>
          <a:lstStyle/>
          <a:p>
            <a:pPr rtl="0"/>
            <a:fld id="{A65A5C87-DF58-40C8-B092-1DE63DB4547E}" type="slidenum">
              <a:rPr lang="de-DE" noProof="0" smtClean="0"/>
              <a:t>4</a:t>
            </a:fld>
            <a:endParaRPr lang="de-DE" noProof="0"/>
          </a:p>
        </p:txBody>
      </p:sp>
      <p:sp>
        <p:nvSpPr>
          <p:cNvPr id="10" name="Textfeld 9">
            <a:extLst>
              <a:ext uri="{FF2B5EF4-FFF2-40B4-BE49-F238E27FC236}">
                <a16:creationId xmlns:a16="http://schemas.microsoft.com/office/drawing/2014/main" id="{3B705CA9-A620-1B21-5161-ACEA6FF00F4D}"/>
              </a:ext>
            </a:extLst>
          </p:cNvPr>
          <p:cNvSpPr txBox="1"/>
          <p:nvPr/>
        </p:nvSpPr>
        <p:spPr>
          <a:xfrm>
            <a:off x="569343" y="2104845"/>
            <a:ext cx="11145329" cy="2308324"/>
          </a:xfrm>
          <a:prstGeom prst="rect">
            <a:avLst/>
          </a:prstGeom>
          <a:noFill/>
        </p:spPr>
        <p:txBody>
          <a:bodyPr wrap="square" rtlCol="0">
            <a:spAutoFit/>
          </a:bodyPr>
          <a:lstStyle/>
          <a:p>
            <a:pPr marL="285750" indent="-285750">
              <a:buFont typeface="Arial" panose="020B0604020202020204" pitchFamily="34" charset="0"/>
              <a:buChar char="•"/>
            </a:pPr>
            <a:r>
              <a:rPr lang="de-DE" dirty="0"/>
              <a:t>Berlin hat ein Open Data Portal in dem alle Open Data zur Verfügung stehen</a:t>
            </a:r>
          </a:p>
          <a:p>
            <a:pPr marL="285750" indent="-285750">
              <a:buFont typeface="Arial" panose="020B0604020202020204" pitchFamily="34" charset="0"/>
              <a:buChar char="•"/>
            </a:pPr>
            <a:r>
              <a:rPr lang="de-DE" dirty="0"/>
              <a:t>Die meistbenutzten Daten sind nicht wie in Stuttgart  nur Geo-Daten stattdessen:</a:t>
            </a:r>
          </a:p>
          <a:p>
            <a:pPr marL="742950" lvl="1" indent="-285750">
              <a:buFont typeface="Arial" panose="020B0604020202020204" pitchFamily="34" charset="0"/>
              <a:buChar char="•"/>
            </a:pPr>
            <a:r>
              <a:rPr lang="de-DE" dirty="0"/>
              <a:t>Listen über das Corona Infektionsgeschehen in Berlin</a:t>
            </a:r>
          </a:p>
          <a:p>
            <a:pPr marL="742950" lvl="1" indent="-285750">
              <a:buFont typeface="Arial" panose="020B0604020202020204" pitchFamily="34" charset="0"/>
              <a:buChar char="•"/>
            </a:pPr>
            <a:r>
              <a:rPr lang="de-DE" dirty="0"/>
              <a:t>Listen der meist benutzten Vornamen </a:t>
            </a:r>
          </a:p>
          <a:p>
            <a:pPr marL="742950" lvl="1" indent="-285750">
              <a:buFont typeface="Arial" panose="020B0604020202020204" pitchFamily="34" charset="0"/>
              <a:buChar char="•"/>
            </a:pPr>
            <a:r>
              <a:rPr lang="de-DE" dirty="0"/>
              <a:t>Fahrplan Daten</a:t>
            </a:r>
          </a:p>
          <a:p>
            <a:pPr marL="742950" lvl="1" indent="-285750">
              <a:buFont typeface="Arial" panose="020B0604020202020204" pitchFamily="34" charset="0"/>
              <a:buChar char="•"/>
            </a:pPr>
            <a:r>
              <a:rPr lang="de-DE" dirty="0"/>
              <a:t>Geo-Daten</a:t>
            </a:r>
          </a:p>
          <a:p>
            <a:r>
              <a:rPr lang="de-DE" dirty="0">
                <a:sym typeface="Wingdings" panose="05000000000000000000" pitchFamily="2" charset="2"/>
              </a:rPr>
              <a:t> </a:t>
            </a:r>
            <a:endParaRPr lang="de-DE" dirty="0"/>
          </a:p>
          <a:p>
            <a:pPr marL="742950" lvl="1" indent="-285750">
              <a:buFont typeface="Arial" panose="020B0604020202020204" pitchFamily="34" charset="0"/>
              <a:buChar char="•"/>
            </a:pPr>
            <a:endParaRPr lang="de-DE" dirty="0"/>
          </a:p>
        </p:txBody>
      </p:sp>
    </p:spTree>
    <p:extLst>
      <p:ext uri="{BB962C8B-B14F-4D97-AF65-F5344CB8AC3E}">
        <p14:creationId xmlns:p14="http://schemas.microsoft.com/office/powerpoint/2010/main" val="1762004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D3EB685-6FDB-C7BB-112F-DFB2BD1E7A2C}"/>
              </a:ext>
            </a:extLst>
          </p:cNvPr>
          <p:cNvSpPr>
            <a:spLocks noGrp="1"/>
          </p:cNvSpPr>
          <p:nvPr>
            <p:ph type="dt" sz="half" idx="10"/>
          </p:nvPr>
        </p:nvSpPr>
        <p:spPr/>
        <p:txBody>
          <a:bodyPr/>
          <a:lstStyle/>
          <a:p>
            <a:pPr rtl="0"/>
            <a:r>
              <a:rPr lang="de-DE" noProof="0"/>
              <a:t>04.09.20XX</a:t>
            </a:r>
          </a:p>
        </p:txBody>
      </p:sp>
      <p:sp>
        <p:nvSpPr>
          <p:cNvPr id="3" name="Fußzeilenplatzhalter 2">
            <a:extLst>
              <a:ext uri="{FF2B5EF4-FFF2-40B4-BE49-F238E27FC236}">
                <a16:creationId xmlns:a16="http://schemas.microsoft.com/office/drawing/2014/main" id="{BE8BE9BB-1288-1CC9-E895-EC0B2EE2A3DA}"/>
              </a:ext>
            </a:extLst>
          </p:cNvPr>
          <p:cNvSpPr>
            <a:spLocks noGrp="1"/>
          </p:cNvSpPr>
          <p:nvPr>
            <p:ph type="ftr" sz="quarter" idx="11"/>
          </p:nvPr>
        </p:nvSpPr>
        <p:spPr/>
        <p:txBody>
          <a:bodyPr/>
          <a:lstStyle/>
          <a:p>
            <a:pPr rtl="0"/>
            <a:r>
              <a:rPr lang="de-DE" noProof="0"/>
              <a:t>Präsentationstitel</a:t>
            </a:r>
          </a:p>
        </p:txBody>
      </p:sp>
      <p:sp>
        <p:nvSpPr>
          <p:cNvPr id="4" name="Foliennummernplatzhalter 3">
            <a:extLst>
              <a:ext uri="{FF2B5EF4-FFF2-40B4-BE49-F238E27FC236}">
                <a16:creationId xmlns:a16="http://schemas.microsoft.com/office/drawing/2014/main" id="{08AD8D27-E366-3E9A-0F3E-B2A379F92F9F}"/>
              </a:ext>
            </a:extLst>
          </p:cNvPr>
          <p:cNvSpPr>
            <a:spLocks noGrp="1"/>
          </p:cNvSpPr>
          <p:nvPr>
            <p:ph type="sldNum" sz="quarter" idx="12"/>
          </p:nvPr>
        </p:nvSpPr>
        <p:spPr/>
        <p:txBody>
          <a:bodyPr/>
          <a:lstStyle/>
          <a:p>
            <a:pPr rtl="0"/>
            <a:fld id="{A65A5C87-DF58-40C8-B092-1DE63DB4547E}" type="slidenum">
              <a:rPr lang="de-DE" noProof="0" smtClean="0"/>
              <a:t>5</a:t>
            </a:fld>
            <a:endParaRPr lang="de-DE" noProof="0"/>
          </a:p>
        </p:txBody>
      </p:sp>
      <p:pic>
        <p:nvPicPr>
          <p:cNvPr id="7" name="Grafik 6">
            <a:extLst>
              <a:ext uri="{FF2B5EF4-FFF2-40B4-BE49-F238E27FC236}">
                <a16:creationId xmlns:a16="http://schemas.microsoft.com/office/drawing/2014/main" id="{574A8DAB-8933-72A0-2335-5654564745DA}"/>
              </a:ext>
            </a:extLst>
          </p:cNvPr>
          <p:cNvPicPr>
            <a:picLocks noChangeAspect="1"/>
          </p:cNvPicPr>
          <p:nvPr/>
        </p:nvPicPr>
        <p:blipFill>
          <a:blip r:embed="rId2"/>
          <a:stretch>
            <a:fillRect/>
          </a:stretch>
        </p:blipFill>
        <p:spPr>
          <a:xfrm>
            <a:off x="342619" y="1176353"/>
            <a:ext cx="11506762" cy="4505294"/>
          </a:xfrm>
          <a:prstGeom prst="rect">
            <a:avLst/>
          </a:prstGeom>
        </p:spPr>
      </p:pic>
      <p:sp>
        <p:nvSpPr>
          <p:cNvPr id="8" name="Textfeld 7">
            <a:extLst>
              <a:ext uri="{FF2B5EF4-FFF2-40B4-BE49-F238E27FC236}">
                <a16:creationId xmlns:a16="http://schemas.microsoft.com/office/drawing/2014/main" id="{3F4F9A9E-F420-D931-0ABB-18C47B7564E3}"/>
              </a:ext>
            </a:extLst>
          </p:cNvPr>
          <p:cNvSpPr txBox="1"/>
          <p:nvPr/>
        </p:nvSpPr>
        <p:spPr>
          <a:xfrm>
            <a:off x="342619" y="5583382"/>
            <a:ext cx="11506762" cy="369332"/>
          </a:xfrm>
          <a:prstGeom prst="rect">
            <a:avLst/>
          </a:prstGeom>
          <a:noFill/>
        </p:spPr>
        <p:txBody>
          <a:bodyPr wrap="square" rtlCol="0">
            <a:spAutoFit/>
          </a:bodyPr>
          <a:lstStyle/>
          <a:p>
            <a:r>
              <a:rPr lang="de-DE" dirty="0"/>
              <a:t>Abbildung 1: Summe der Top 10 benutzen Open Data aus Berlin von Februar 2019 bis Oktober 2022</a:t>
            </a:r>
          </a:p>
        </p:txBody>
      </p:sp>
    </p:spTree>
    <p:extLst>
      <p:ext uri="{BB962C8B-B14F-4D97-AF65-F5344CB8AC3E}">
        <p14:creationId xmlns:p14="http://schemas.microsoft.com/office/powerpoint/2010/main" val="3880483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160818-55AF-8A18-D1ED-1D3C67E25874}"/>
              </a:ext>
            </a:extLst>
          </p:cNvPr>
          <p:cNvSpPr>
            <a:spLocks noGrp="1"/>
          </p:cNvSpPr>
          <p:nvPr>
            <p:ph type="title"/>
          </p:nvPr>
        </p:nvSpPr>
        <p:spPr/>
        <p:txBody>
          <a:bodyPr/>
          <a:lstStyle/>
          <a:p>
            <a:r>
              <a:rPr lang="de-DE" dirty="0"/>
              <a:t>Quellen</a:t>
            </a:r>
          </a:p>
        </p:txBody>
      </p:sp>
      <p:sp>
        <p:nvSpPr>
          <p:cNvPr id="7" name="Datumsplatzhalter 6">
            <a:extLst>
              <a:ext uri="{FF2B5EF4-FFF2-40B4-BE49-F238E27FC236}">
                <a16:creationId xmlns:a16="http://schemas.microsoft.com/office/drawing/2014/main" id="{C6ABA420-3731-D7E9-DC66-C580D88E5CE0}"/>
              </a:ext>
            </a:extLst>
          </p:cNvPr>
          <p:cNvSpPr>
            <a:spLocks noGrp="1"/>
          </p:cNvSpPr>
          <p:nvPr>
            <p:ph type="dt" sz="half" idx="10"/>
          </p:nvPr>
        </p:nvSpPr>
        <p:spPr/>
        <p:txBody>
          <a:bodyPr/>
          <a:lstStyle/>
          <a:p>
            <a:pPr rtl="0"/>
            <a:r>
              <a:rPr lang="de-DE" noProof="0"/>
              <a:t>04.09.20XX</a:t>
            </a:r>
          </a:p>
        </p:txBody>
      </p:sp>
      <p:sp>
        <p:nvSpPr>
          <p:cNvPr id="8" name="Fußzeilenplatzhalter 7">
            <a:extLst>
              <a:ext uri="{FF2B5EF4-FFF2-40B4-BE49-F238E27FC236}">
                <a16:creationId xmlns:a16="http://schemas.microsoft.com/office/drawing/2014/main" id="{DD02DF5D-0BB3-4977-BEE7-184C6341A4A9}"/>
              </a:ext>
            </a:extLst>
          </p:cNvPr>
          <p:cNvSpPr>
            <a:spLocks noGrp="1"/>
          </p:cNvSpPr>
          <p:nvPr>
            <p:ph type="ftr" sz="quarter" idx="11"/>
          </p:nvPr>
        </p:nvSpPr>
        <p:spPr/>
        <p:txBody>
          <a:bodyPr/>
          <a:lstStyle/>
          <a:p>
            <a:pPr rtl="0"/>
            <a:r>
              <a:rPr lang="de-DE" noProof="0" dirty="0"/>
              <a:t>Präsentationstitel</a:t>
            </a:r>
          </a:p>
        </p:txBody>
      </p:sp>
      <p:sp>
        <p:nvSpPr>
          <p:cNvPr id="9" name="Foliennummernplatzhalter 8">
            <a:extLst>
              <a:ext uri="{FF2B5EF4-FFF2-40B4-BE49-F238E27FC236}">
                <a16:creationId xmlns:a16="http://schemas.microsoft.com/office/drawing/2014/main" id="{C5931ADE-0CCF-00BF-C6CC-14A90235879C}"/>
              </a:ext>
            </a:extLst>
          </p:cNvPr>
          <p:cNvSpPr>
            <a:spLocks noGrp="1"/>
          </p:cNvSpPr>
          <p:nvPr>
            <p:ph type="sldNum" sz="quarter" idx="12"/>
          </p:nvPr>
        </p:nvSpPr>
        <p:spPr/>
        <p:txBody>
          <a:bodyPr/>
          <a:lstStyle/>
          <a:p>
            <a:pPr rtl="0"/>
            <a:fld id="{A65A5C87-DF58-40C8-B092-1DE63DB4547E}" type="slidenum">
              <a:rPr lang="de-DE" noProof="0" smtClean="0"/>
              <a:t>6</a:t>
            </a:fld>
            <a:endParaRPr lang="de-DE" noProof="0"/>
          </a:p>
        </p:txBody>
      </p:sp>
      <p:sp>
        <p:nvSpPr>
          <p:cNvPr id="10" name="Textfeld 9">
            <a:extLst>
              <a:ext uri="{FF2B5EF4-FFF2-40B4-BE49-F238E27FC236}">
                <a16:creationId xmlns:a16="http://schemas.microsoft.com/office/drawing/2014/main" id="{3B705CA9-A620-1B21-5161-ACEA6FF00F4D}"/>
              </a:ext>
            </a:extLst>
          </p:cNvPr>
          <p:cNvSpPr txBox="1"/>
          <p:nvPr/>
        </p:nvSpPr>
        <p:spPr>
          <a:xfrm>
            <a:off x="569343" y="2104845"/>
            <a:ext cx="11145329" cy="1200329"/>
          </a:xfrm>
          <a:prstGeom prst="rect">
            <a:avLst/>
          </a:prstGeom>
          <a:noFill/>
        </p:spPr>
        <p:txBody>
          <a:bodyPr wrap="square" rtlCol="0">
            <a:spAutoFit/>
          </a:bodyPr>
          <a:lstStyle/>
          <a:p>
            <a:pPr marL="342900" indent="-342900">
              <a:buFont typeface="+mj-lt"/>
              <a:buAutoNum type="arabicParenBoth"/>
            </a:pPr>
            <a:r>
              <a:rPr lang="de-DE" dirty="0">
                <a:hlinkClick r:id="rId2"/>
              </a:rPr>
              <a:t>https://www.stuttgart.de/leben/bauen/geoportal/open-data-und-testdaten.php</a:t>
            </a:r>
            <a:r>
              <a:rPr lang="de-DE" dirty="0"/>
              <a:t> (letzter Aufruf: 01.12.22) </a:t>
            </a:r>
          </a:p>
          <a:p>
            <a:pPr marL="342900" indent="-342900">
              <a:buFont typeface="+mj-lt"/>
              <a:buAutoNum type="arabicParenBoth"/>
            </a:pPr>
            <a:r>
              <a:rPr lang="de-DE" dirty="0">
                <a:hlinkClick r:id="rId3"/>
              </a:rPr>
              <a:t>https://www.nvbw.de/open-data</a:t>
            </a:r>
            <a:r>
              <a:rPr lang="de-DE" dirty="0"/>
              <a:t> (letzter Aufruf: 01.12.22)</a:t>
            </a:r>
          </a:p>
          <a:p>
            <a:pPr marL="342900" indent="-342900">
              <a:buFont typeface="+mj-lt"/>
              <a:buAutoNum type="arabicParenBoth"/>
            </a:pPr>
            <a:r>
              <a:rPr lang="de-DE" dirty="0">
                <a:hlinkClick r:id="rId4"/>
              </a:rPr>
              <a:t>https://stuttgart.stadtmobil.de/service/open-data/</a:t>
            </a:r>
            <a:r>
              <a:rPr lang="de-DE" dirty="0"/>
              <a:t> (letzter Aufruf: 01.12.22) </a:t>
            </a:r>
          </a:p>
        </p:txBody>
      </p:sp>
    </p:spTree>
    <p:extLst>
      <p:ext uri="{BB962C8B-B14F-4D97-AF65-F5344CB8AC3E}">
        <p14:creationId xmlns:p14="http://schemas.microsoft.com/office/powerpoint/2010/main" val="2217114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501C14-7F4D-4D43-AB31-14E1B4AA1C63}"/>
              </a:ext>
            </a:extLst>
          </p:cNvPr>
          <p:cNvSpPr>
            <a:spLocks noGrp="1"/>
          </p:cNvSpPr>
          <p:nvPr>
            <p:ph type="title"/>
          </p:nvPr>
        </p:nvSpPr>
        <p:spPr/>
        <p:txBody>
          <a:bodyPr rtlCol="0"/>
          <a:lstStyle/>
          <a:p>
            <a:pPr rtl="0"/>
            <a:r>
              <a:rPr lang="de-DE" dirty="0"/>
              <a:t>Einführung</a:t>
            </a:r>
          </a:p>
        </p:txBody>
      </p:sp>
      <p:sp>
        <p:nvSpPr>
          <p:cNvPr id="3" name="Inhaltsplatzhalter 2">
            <a:extLst>
              <a:ext uri="{FF2B5EF4-FFF2-40B4-BE49-F238E27FC236}">
                <a16:creationId xmlns:a16="http://schemas.microsoft.com/office/drawing/2014/main" id="{04141C1E-7FB9-4FD0-9195-B9ADFD18ADC1}"/>
              </a:ext>
            </a:extLst>
          </p:cNvPr>
          <p:cNvSpPr>
            <a:spLocks noGrp="1"/>
          </p:cNvSpPr>
          <p:nvPr>
            <p:ph idx="1"/>
          </p:nvPr>
        </p:nvSpPr>
        <p:spPr/>
        <p:txBody>
          <a:bodyPr rtlCol="0"/>
          <a:lstStyle/>
          <a:p>
            <a:pPr rtl="0"/>
            <a:r>
              <a:rPr lang="de-DE"/>
              <a:t>Mit PowerPoint können Sie Präsentationen erstellen und Ihre Arbeit mit anderen teilen, wo immer sie sich befinden. Geben Sie hier den gewünschten Text ein, um loszulegen. Sie können dieser Vorlage auch Bilder, Grafiken und Videos hinzufügen. Speichern Sie in OneDrive, und greifen Sie von Ihrem Computer, Tablet oder Telefon auf Ihre Präsentationen zu. </a:t>
            </a:r>
          </a:p>
        </p:txBody>
      </p:sp>
      <p:pic>
        <p:nvPicPr>
          <p:cNvPr id="27" name="Bildplatzhalter 26" descr="Haftnotizen">
            <a:extLst>
              <a:ext uri="{FF2B5EF4-FFF2-40B4-BE49-F238E27FC236}">
                <a16:creationId xmlns:a16="http://schemas.microsoft.com/office/drawing/2014/main" id="{778123A3-1887-4297-BB48-CD597C4677B3}"/>
              </a:ext>
            </a:extLst>
          </p:cNvPr>
          <p:cNvPicPr>
            <a:picLocks noGrp="1" noChangeAspect="1"/>
          </p:cNvPicPr>
          <p:nvPr>
            <p:ph type="pic" sz="quarter" idx="13"/>
          </p:nvPr>
        </p:nvPicPr>
        <p:blipFill rotWithShape="1">
          <a:blip r:embed="rId3"/>
          <a:srcRect t="168" b="168"/>
          <a:stretch/>
        </p:blipFill>
        <p:spPr/>
      </p:pic>
      <p:pic>
        <p:nvPicPr>
          <p:cNvPr id="18" name="Bildplatzhalter 17" descr="Eine Frau, die auf etwas verweist, während drei andere zuschauen">
            <a:extLst>
              <a:ext uri="{FF2B5EF4-FFF2-40B4-BE49-F238E27FC236}">
                <a16:creationId xmlns:a16="http://schemas.microsoft.com/office/drawing/2014/main" id="{1A615CC8-9DF3-484C-8E7E-BA035F939002}"/>
              </a:ext>
            </a:extLst>
          </p:cNvPr>
          <p:cNvPicPr>
            <a:picLocks noGrp="1" noChangeAspect="1"/>
          </p:cNvPicPr>
          <p:nvPr>
            <p:ph type="pic" sz="quarter" idx="14"/>
          </p:nvPr>
        </p:nvPicPr>
        <p:blipFill rotWithShape="1">
          <a:blip r:embed="rId4"/>
          <a:srcRect l="2" r="2"/>
          <a:stretch/>
        </p:blipFill>
        <p:spPr/>
      </p:pic>
      <p:sp>
        <p:nvSpPr>
          <p:cNvPr id="4" name="Foliennummernplatzhalter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rtlCol="0"/>
          <a:lstStyle/>
          <a:p>
            <a:pPr rtl="0"/>
            <a:fld id="{A65A5C87-DF58-40C8-B092-1DE63DB4547E}" type="slidenum">
              <a:rPr lang="de-DE" smtClean="0"/>
              <a:pPr rtl="0"/>
              <a:t>7</a:t>
            </a:fld>
            <a:endParaRPr lang="de-DE"/>
          </a:p>
        </p:txBody>
      </p:sp>
    </p:spTree>
    <p:extLst>
      <p:ext uri="{BB962C8B-B14F-4D97-AF65-F5344CB8AC3E}">
        <p14:creationId xmlns:p14="http://schemas.microsoft.com/office/powerpoint/2010/main" val="1471384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6D3A99-BC9D-4DC2-BE1B-9E2C93EDD294}"/>
              </a:ext>
            </a:extLst>
          </p:cNvPr>
          <p:cNvSpPr>
            <a:spLocks noGrp="1"/>
          </p:cNvSpPr>
          <p:nvPr>
            <p:ph type="title"/>
          </p:nvPr>
        </p:nvSpPr>
        <p:spPr/>
        <p:txBody>
          <a:bodyPr rtlCol="0"/>
          <a:lstStyle/>
          <a:p>
            <a:pPr rtl="0"/>
            <a:r>
              <a:rPr lang="de-DE"/>
              <a:t>Erstes Thema</a:t>
            </a:r>
          </a:p>
        </p:txBody>
      </p:sp>
      <p:sp>
        <p:nvSpPr>
          <p:cNvPr id="3" name="Textplatzhalter 2">
            <a:extLst>
              <a:ext uri="{FF2B5EF4-FFF2-40B4-BE49-F238E27FC236}">
                <a16:creationId xmlns:a16="http://schemas.microsoft.com/office/drawing/2014/main" id="{817D061C-023A-4DD9-8847-DD7718553EA4}"/>
              </a:ext>
            </a:extLst>
          </p:cNvPr>
          <p:cNvSpPr>
            <a:spLocks noGrp="1"/>
          </p:cNvSpPr>
          <p:nvPr>
            <p:ph type="body" idx="1"/>
          </p:nvPr>
        </p:nvSpPr>
        <p:spPr/>
        <p:txBody>
          <a:bodyPr rtlCol="0"/>
          <a:lstStyle/>
          <a:p>
            <a:pPr rtl="0"/>
            <a:r>
              <a:rPr lang="de-DE"/>
              <a:t>Untertitel</a:t>
            </a:r>
          </a:p>
        </p:txBody>
      </p:sp>
    </p:spTree>
    <p:extLst>
      <p:ext uri="{BB962C8B-B14F-4D97-AF65-F5344CB8AC3E}">
        <p14:creationId xmlns:p14="http://schemas.microsoft.com/office/powerpoint/2010/main" val="2177544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E209E4-B947-4446-AD42-C1B3A0C1F583}"/>
              </a:ext>
            </a:extLst>
          </p:cNvPr>
          <p:cNvSpPr>
            <a:spLocks noGrp="1"/>
          </p:cNvSpPr>
          <p:nvPr>
            <p:ph type="title"/>
          </p:nvPr>
        </p:nvSpPr>
        <p:spPr/>
        <p:txBody>
          <a:bodyPr rtlCol="0"/>
          <a:lstStyle/>
          <a:p>
            <a:pPr rtl="0"/>
            <a:r>
              <a:rPr lang="de-DE" dirty="0"/>
              <a:t>Diagramm</a:t>
            </a:r>
          </a:p>
        </p:txBody>
      </p:sp>
      <p:graphicFrame>
        <p:nvGraphicFramePr>
          <p:cNvPr id="9" name="Inhaltsplatzhalter 8" descr="Diagramm">
            <a:extLst>
              <a:ext uri="{FF2B5EF4-FFF2-40B4-BE49-F238E27FC236}">
                <a16:creationId xmlns:a16="http://schemas.microsoft.com/office/drawing/2014/main" id="{E5BCED8C-11AC-4A52-8DA6-2AC6CE63DD3A}"/>
              </a:ext>
            </a:extLst>
          </p:cNvPr>
          <p:cNvGraphicFramePr>
            <a:graphicFrameLocks noGrp="1"/>
          </p:cNvGraphicFramePr>
          <p:nvPr>
            <p:ph idx="1"/>
            <p:extLst>
              <p:ext uri="{D42A27DB-BD31-4B8C-83A1-F6EECF244321}">
                <p14:modId xmlns:p14="http://schemas.microsoft.com/office/powerpoint/2010/main" val="1866987585"/>
              </p:ext>
            </p:extLst>
          </p:nvPr>
        </p:nvGraphicFramePr>
        <p:xfrm>
          <a:off x="1116013" y="2478088"/>
          <a:ext cx="10167937" cy="3694112"/>
        </p:xfrm>
        <a:graphic>
          <a:graphicData uri="http://schemas.openxmlformats.org/drawingml/2006/chart">
            <c:chart xmlns:c="http://schemas.openxmlformats.org/drawingml/2006/chart" xmlns:r="http://schemas.openxmlformats.org/officeDocument/2006/relationships" r:id="rId3"/>
          </a:graphicData>
        </a:graphic>
      </p:graphicFrame>
      <p:sp>
        <p:nvSpPr>
          <p:cNvPr id="7" name="Datumsplatzhalter 3">
            <a:extLst>
              <a:ext uri="{FF2B5EF4-FFF2-40B4-BE49-F238E27FC236}">
                <a16:creationId xmlns:a16="http://schemas.microsoft.com/office/drawing/2014/main" id="{D4486A56-2CA4-425A-89F9-E8324C1268ED}"/>
              </a:ext>
            </a:extLst>
          </p:cNvPr>
          <p:cNvSpPr>
            <a:spLocks noGrp="1"/>
          </p:cNvSpPr>
          <p:nvPr>
            <p:ph type="dt" sz="half" idx="10"/>
          </p:nvPr>
        </p:nvSpPr>
        <p:spPr/>
        <p:txBody>
          <a:bodyPr rtlCol="0"/>
          <a:lstStyle/>
          <a:p>
            <a:pPr rtl="0"/>
            <a:r>
              <a:rPr lang="de-DE" dirty="0"/>
              <a:t>04.09.20XX</a:t>
            </a:r>
          </a:p>
        </p:txBody>
      </p:sp>
      <p:sp>
        <p:nvSpPr>
          <p:cNvPr id="8" name="Fußzeilenplatzhalter 4">
            <a:extLst>
              <a:ext uri="{FF2B5EF4-FFF2-40B4-BE49-F238E27FC236}">
                <a16:creationId xmlns:a16="http://schemas.microsoft.com/office/drawing/2014/main" id="{D65C8300-CD8E-4F35-9B79-C5DE7AD9DCDE}"/>
              </a:ext>
            </a:extLst>
          </p:cNvPr>
          <p:cNvSpPr>
            <a:spLocks noGrp="1"/>
          </p:cNvSpPr>
          <p:nvPr>
            <p:ph type="ftr" sz="quarter" idx="11"/>
          </p:nvPr>
        </p:nvSpPr>
        <p:spPr/>
        <p:txBody>
          <a:bodyPr rtlCol="0"/>
          <a:lstStyle/>
          <a:p>
            <a:pPr rtl="0"/>
            <a:r>
              <a:rPr lang="de-DE" dirty="0"/>
              <a:t>Präsentationstitel</a:t>
            </a:r>
          </a:p>
        </p:txBody>
      </p:sp>
      <p:sp>
        <p:nvSpPr>
          <p:cNvPr id="10" name="Foliennummernplatzhalter 5">
            <a:extLst>
              <a:ext uri="{FF2B5EF4-FFF2-40B4-BE49-F238E27FC236}">
                <a16:creationId xmlns:a16="http://schemas.microsoft.com/office/drawing/2014/main" id="{4E797B30-1740-4A68-A40B-1D255EBC2F17}"/>
              </a:ext>
            </a:extLst>
          </p:cNvPr>
          <p:cNvSpPr>
            <a:spLocks noGrp="1"/>
          </p:cNvSpPr>
          <p:nvPr>
            <p:ph type="sldNum" sz="quarter" idx="12"/>
          </p:nvPr>
        </p:nvSpPr>
        <p:spPr/>
        <p:txBody>
          <a:bodyPr rtlCol="0"/>
          <a:lstStyle/>
          <a:p>
            <a:pPr rtl="0"/>
            <a:fld id="{A65A5C87-DF58-40C8-B092-1DE63DB4547E}" type="slidenum">
              <a:rPr lang="de-DE" smtClean="0"/>
              <a:pPr rtl="0"/>
              <a:t>9</a:t>
            </a:fld>
            <a:endParaRPr lang="de-DE" dirty="0"/>
          </a:p>
        </p:txBody>
      </p:sp>
    </p:spTree>
    <p:extLst>
      <p:ext uri="{BB962C8B-B14F-4D97-AF65-F5344CB8AC3E}">
        <p14:creationId xmlns:p14="http://schemas.microsoft.com/office/powerpoint/2010/main" val="832742899"/>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399953_TF89213316_Win32" id="{67A28977-17DF-4777-B40A-22DAA598986C}" vid="{8313F26B-4FB6-4A0C-9B52-428916D250D9}"/>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0D7697-8E53-4EA8-8CBB-9C19575257B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927DC71-2909-427C-BDB0-3E47E210151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AccentBox-Präsentation</Template>
  <TotalTime>0</TotalTime>
  <Words>784</Words>
  <Application>Microsoft Office PowerPoint</Application>
  <PresentationFormat>Breitbild</PresentationFormat>
  <Paragraphs>164</Paragraphs>
  <Slides>17</Slides>
  <Notes>12</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17</vt:i4>
      </vt:variant>
    </vt:vector>
  </HeadingPairs>
  <TitlesOfParts>
    <vt:vector size="22" baseType="lpstr">
      <vt:lpstr>Arial</vt:lpstr>
      <vt:lpstr>Avenir Next LT Pro</vt:lpstr>
      <vt:lpstr>Calibri</vt:lpstr>
      <vt:lpstr>Segoe UI</vt:lpstr>
      <vt:lpstr>AccentBoxVTI</vt:lpstr>
      <vt:lpstr>Open Data - Stuttgart</vt:lpstr>
      <vt:lpstr>Was ist Open Data?</vt:lpstr>
      <vt:lpstr>Aktuelle Situation und Problemstellung</vt:lpstr>
      <vt:lpstr>Open Data in Berlin</vt:lpstr>
      <vt:lpstr>PowerPoint-Präsentation</vt:lpstr>
      <vt:lpstr>Quellen</vt:lpstr>
      <vt:lpstr>Einführung</vt:lpstr>
      <vt:lpstr>Erstes Thema</vt:lpstr>
      <vt:lpstr>Diagramm</vt:lpstr>
      <vt:lpstr>Tabelle</vt:lpstr>
      <vt:lpstr>Die ersten Schritte bestehen darin,  nicht mehr zu reden, sondern zu handeln.</vt:lpstr>
      <vt:lpstr>Team</vt:lpstr>
      <vt:lpstr>Zeitachse</vt:lpstr>
      <vt:lpstr>Inhalt</vt:lpstr>
      <vt:lpstr>Inhalt </vt:lpstr>
      <vt:lpstr>Zusammenfassung</vt:lpstr>
      <vt:lpstr>Vielen Dank!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Data - Stuttgart</dc:title>
  <dc:creator>Freudenmann Tom (inf20175)</dc:creator>
  <cp:lastModifiedBy>Tom Freudenmann</cp:lastModifiedBy>
  <cp:revision>1</cp:revision>
  <dcterms:created xsi:type="dcterms:W3CDTF">2022-12-01T13:06:54Z</dcterms:created>
  <dcterms:modified xsi:type="dcterms:W3CDTF">2022-12-05T14:37:49Z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